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70" r:id="rId3"/>
    <p:sldId id="303" r:id="rId4"/>
    <p:sldId id="297" r:id="rId5"/>
    <p:sldId id="305" r:id="rId6"/>
    <p:sldId id="306" r:id="rId7"/>
    <p:sldId id="307" r:id="rId8"/>
    <p:sldId id="309" r:id="rId9"/>
    <p:sldId id="31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36" y="-6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8E37E-C192-47DB-B798-EECB5A8C3955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5572-AF3C-4097-BF69-5D26FC700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2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586-B485-45E6-80D3-20D9E505D55C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A5AF-205E-4ACB-AC3A-999ACA21E835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6E71-C60C-4495-BAC3-7980D49FE7BF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D77C-B0D0-4310-9323-4FE2DC5B3F5E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C133-5688-4B76-85EB-B6C81B87DA7B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8B72-E9B7-4361-9CE8-469E5962E02E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7DD2-9615-403A-BB84-795C2A2F4372}" type="datetime1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AA6A-6D0A-46CC-9196-3AC2BFDC1830}" type="datetime1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F075-97E8-4388-B23B-902889AF21F4}" type="datetime1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9813-38F7-440A-B520-9BF7390EBF9B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9ED1-18F6-4F9E-9BC3-121FD7C29F86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7D6E-4EED-4756-A435-3993200DA304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39EE9-BD08-4060-94B0-E4AF2E9C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47" y="788288"/>
            <a:ext cx="3838303" cy="3838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9377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 </a:t>
            </a:r>
            <a:r>
              <a:rPr 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VAVILOV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56327" y="5788873"/>
            <a:ext cx="60313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6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207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EDU.VAVILOVSAR.RU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КАТАЛОГ ОБРАЗОВАТЕЛЬНЫХ КУРСОВ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4" y="1885950"/>
            <a:ext cx="8893512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4172" y="55207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ВЫБЕРИТЕ ПРЕДМЕТ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ПОДГОТОВКИ К ЕГЭ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2145742"/>
            <a:ext cx="8795657" cy="3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2037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ОЗНАКОМИВШИСЬ С КРАТКОЙ ИНФОРМАЦИЕЙ О КУРСЕ, НАЖИМАЕМ НА КНОПКУ «ЗАРЕГИСТРИРОВАТЬСЯ»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6" y="1698500"/>
            <a:ext cx="8851427" cy="49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08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АВТОМАТИЧЕСКИ ПЕРЕХОДИМ НА СТРАНИЦУ АВТОРИЗАЦИИ ОБРАЗОВАТЕЛЬНОЙ ПЛАТФОРМЫ 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OP.VAVILOVSAR.RU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НАЖИМАЕМ НА КНОПКУ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«СОЗДАТЬ УЧЕТНУЮ ЗАПИСЬ»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41" y="2423886"/>
            <a:ext cx="4021117" cy="428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611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ЗАПОЛНЯЕМ ВСЕ НЕОБХОДИМЫЕ ПОЛЯ,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ГРАФЕ «ГОРОД» ПРОСИМ УКАЗАТЬ В ТОМ ЧИСЛЕ И НОМЕР ШКОЛЫ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702707"/>
            <a:ext cx="50482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788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ЗАВЕРШЕНИЮ РЕГИСТРАЦИИ, НЕОБХОДИМО ПОДТВЕРДИТЬ АДРЕС ЭЛЕКТРОННОЙ ПОЧТЫ, ПЕРЕЙДЯ ПО ССЫЛКЕ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ПИСЬМЕ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" y="1962790"/>
            <a:ext cx="8868230" cy="1494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"/>
          <a:stretch/>
        </p:blipFill>
        <p:spPr>
          <a:xfrm>
            <a:off x="137885" y="3603171"/>
            <a:ext cx="8868230" cy="31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УСПЕШНОГО ПОДТВЕРЖДЕНИЯ ЭЛЕКТРОННОЙ ПОЧТЫ, НАЖИМАЯ КНОПКУ «ПРОДОЛЖИТЬ», ВЫ БУДЕТЕ АВТОМАТИЧЕСКИ ПЕРЕНАПРАВЛЕНЫ НА СТРАНИЦУ ИНТЕРЕСУЮЩЕГО ВАС КУРСА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8" y="1506186"/>
            <a:ext cx="7765144" cy="1641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28" y="3224470"/>
            <a:ext cx="7765144" cy="355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3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ЗАПИСАВШИСЬ НА КУРС, ВАМ СТАНУТ ДОСТУПНЫ МАТЕРИАЛЫ ДЛЯ САМОСТОЯТЕЛЬНОГО ИЗУЧЕНИЯ, ТРЕНИРОВОЧНЫЕ И ИТОГОВЫЕ ТЕСТЫ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60" y="1277257"/>
            <a:ext cx="7668879" cy="4541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60" y="5818868"/>
            <a:ext cx="7668879" cy="9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2619</TotalTime>
  <Words>85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валера</cp:lastModifiedBy>
  <cp:revision>149</cp:revision>
  <dcterms:created xsi:type="dcterms:W3CDTF">2022-05-31T05:05:39Z</dcterms:created>
  <dcterms:modified xsi:type="dcterms:W3CDTF">2023-08-28T04:52:25Z</dcterms:modified>
</cp:coreProperties>
</file>