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75" r:id="rId5"/>
    <p:sldId id="264" r:id="rId6"/>
    <p:sldId id="276" r:id="rId7"/>
    <p:sldId id="265" r:id="rId8"/>
    <p:sldId id="266" r:id="rId9"/>
    <p:sldId id="260" r:id="rId10"/>
    <p:sldId id="259" r:id="rId11"/>
    <p:sldId id="258" r:id="rId12"/>
    <p:sldId id="261" r:id="rId13"/>
    <p:sldId id="267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A72"/>
    <a:srgbClr val="F8B5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12" autoAdjust="0"/>
    <p:restoredTop sz="94660"/>
  </p:normalViewPr>
  <p:slideViewPr>
    <p:cSldViewPr>
      <p:cViewPr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Экстремизм – угроза обществу</a:t>
            </a:r>
            <a:endParaRPr lang="ru-RU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en-US" sz="7200" b="1" dirty="0" smtClean="0">
                <a:solidFill>
                  <a:srgbClr val="325A72"/>
                </a:solidFill>
                <a:latin typeface="Corbel" pitchFamily="34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325A72"/>
                </a:solidFill>
                <a:latin typeface="Corbel" pitchFamily="34" charset="0"/>
              </a:rPr>
              <a:t>понятие, виды, ответственность.</a:t>
            </a:r>
            <a:endParaRPr lang="ru-RU" sz="4000" b="1" dirty="0">
              <a:solidFill>
                <a:srgbClr val="325A7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812327"/>
            <a:ext cx="814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325A72"/>
                </a:solidFill>
                <a:latin typeface="Corbel" pitchFamily="34" charset="0"/>
              </a:rPr>
              <a:t>Национальный </a:t>
            </a:r>
            <a:r>
              <a:rPr lang="ru-RU" sz="2200" b="1" dirty="0">
                <a:solidFill>
                  <a:srgbClr val="325A72"/>
                </a:solidFill>
                <a:latin typeface="Corbel" pitchFamily="34" charset="0"/>
              </a:rPr>
              <a:t>экстремизм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</a:rPr>
              <a:t>– радикальные идеи и действия в отношении представителей иной народности, национальности, стремление к политическому или физическому устранению определенного населения; агрессия, в крайних формах – терроризм в отношении людей иной этнической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Национальный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1" descr="G:\НИжегородский НСОшник в москве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99792" y="3789040"/>
            <a:ext cx="4082226" cy="2387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571612"/>
            <a:ext cx="81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Политический экстремизм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крайние взгляды в отношении политической системы, организации формы управления государством, пропаганда насильственных или агрессивных (основанных на страхе и подчинению силе) способов установления отстаиваемой формы власти, вплоть до политического террора; непримиримость, бескомпромиссность к иным политическим партиям.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Политический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4" descr="D:\Download\11463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4414" y="4143380"/>
            <a:ext cx="3357562" cy="23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Download\1431115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414338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628774"/>
            <a:ext cx="748888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Экстремистская организация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 общественное или религиозное объединение либо иная организация,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5517232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36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3" descr="D:\Download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4775920" cy="97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674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Экстремистская организация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10242" name="Picture 2" descr="http://qrcoder.ru/code/?https%3A%2F%2Fminjust.ru%2Fru%2Fnko%2Fperechen_zapret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372122" cy="237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697038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«Левый» </a:t>
            </a:r>
            <a:r>
              <a:rPr lang="en-US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экстремизм заимствует идеи революционизма, анархизма, объявляет себя наиболее последовательным выразителем и защитником трудящихся масс, всех обездоленных, неимущих. </a:t>
            </a:r>
          </a:p>
        </p:txBody>
      </p:sp>
      <p:pic>
        <p:nvPicPr>
          <p:cNvPr id="3" name="Picture 2" descr="D:\Download\e0pDRv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7537">
            <a:off x="4945129" y="3644579"/>
            <a:ext cx="3471489" cy="240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1538" y="500042"/>
            <a:ext cx="712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«Левый» </a:t>
            </a:r>
            <a:r>
              <a:rPr lang="en-US" sz="36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7" name="Содержимое 3" descr="фа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68183">
            <a:off x="970442" y="3584490"/>
            <a:ext cx="3348169" cy="2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azaccent.ru/cache/47/71/47710edea207a1299d41e1b8395fc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303">
            <a:off x="870991" y="2080597"/>
            <a:ext cx="2705547" cy="147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kolokolrussia.ru/i/upload/706-6c9e9dcb7e7f47f62a235b42b521b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661584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794" y="500042"/>
            <a:ext cx="564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Антифашистские движения</a:t>
            </a:r>
            <a:endParaRPr lang="ru-RU" sz="32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1628800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Правые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» экстремисты критикуют современное общество за «отсутствие порядка», «господство плутократии», «упадок нравов», эгоизм и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потребительство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 descr="D:\Download\1(1084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94905">
            <a:off x="5301664" y="3607923"/>
            <a:ext cx="2905005" cy="21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22" y="500042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Правый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» 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6" name="Содержимое 3" descr="x_01d6d01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12406" b="31360"/>
          <a:stretch>
            <a:fillRect/>
          </a:stretch>
        </p:blipFill>
        <p:spPr bwMode="auto">
          <a:xfrm rot="21272361">
            <a:off x="1004882" y="3671245"/>
            <a:ext cx="3598602" cy="211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6430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Молодежный 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 </a:t>
            </a:r>
            <a:endParaRPr lang="ru-RU" sz="32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476672"/>
            <a:ext cx="496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Молодежный экстремизм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3074" name="Picture 2" descr="C:\Users\Olga\Desktop\для ГИП\наклейки терроризму нет\стикеры\неразжигай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5" name="Picture 3" descr="C:\Users\Olga\Desktop\для ГИП\наклейки терроризму нет\стикеры\нет_фашиз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6" name="Picture 4" descr="C:\Users\Olga\Desktop\для ГИП\наклейки терроризму нет\стикеры\нетнацизм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2287602" cy="228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Экстремистские материалы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</a:t>
            </a:r>
            <a:r>
              <a:rPr lang="en-US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информация, призывающая к осуществлению экстремистской деятельности, оправдывающая национальное или расовое превосходство, либо практику совершения военных или иных преступлений, направленных на полное или частичное уничтожение какой-либо социальной, расовой, национальной или религиозной группы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7784" y="4365104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44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54868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Экстремистские материалы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2050" name="Picture 2" descr="C:\Users\Olga\Desktop\для ГИП\наклейки терроризму нет\стикеры\мывответ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qrcoder.ru/code/?https%3A%2F%2Fminjust.ru%2Fru%2Fextremist-materials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915816" cy="291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571480"/>
            <a:ext cx="614366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Федеральный закон от </a:t>
            </a:r>
            <a:r>
              <a:rPr lang="ru-RU" sz="2200" b="1" dirty="0" smtClean="0">
                <a:solidFill>
                  <a:schemeClr val="bg1"/>
                </a:solidFill>
                <a:latin typeface="Corbel" pitchFamily="34" charset="0"/>
              </a:rPr>
              <a:t>25 июля 2002 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г. N 114-ФЗ </a:t>
            </a:r>
            <a:endParaRPr lang="en-US" sz="22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7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О противодействии экстремистской деятельности</a:t>
            </a:r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204864"/>
            <a:ext cx="46803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6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Определяет правовые организационные основы противодействия экстремистской деятельности и устанавливает ответственность за ее совершение</a:t>
            </a:r>
          </a:p>
        </p:txBody>
      </p:sp>
      <p:pic>
        <p:nvPicPr>
          <p:cNvPr id="1026" name="Picture 2" descr="C:\Users\Olga\Desktop\unna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Понятие экстремизма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Экстремизм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(от лат.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extremus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– «крайний») ассоциируется с приверженностью к крайним взглядам и действиям, радикально отрицающим существующие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нормы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и правила. </a:t>
            </a:r>
            <a:endParaRPr lang="ru-RU" sz="2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В сущности,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400" dirty="0" err="1" smtClean="0">
                <a:solidFill>
                  <a:srgbClr val="325A72"/>
                </a:solidFill>
                <a:latin typeface="Corbel" pitchFamily="34" charset="0"/>
              </a:rPr>
              <a:t>общеопасным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способом.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pic>
        <p:nvPicPr>
          <p:cNvPr id="1026" name="Picture 2" descr="C:\Users\Olga\Desktop\для ГИП\наклейки терроризму нет\стикеры\экстремизмун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581144" cy="158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Административные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9766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20.29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Производство и распространение экстремистских материалов</a:t>
            </a:r>
          </a:p>
          <a:p>
            <a:pPr algn="just"/>
            <a:endParaRPr lang="ru-RU" sz="12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20.3.1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  <a:endParaRPr lang="ru-RU" sz="2000" dirty="0">
              <a:solidFill>
                <a:srgbClr val="325A72"/>
              </a:solidFill>
              <a:latin typeface="Corbel" pitchFamily="34" charset="0"/>
            </a:endParaRPr>
          </a:p>
        </p:txBody>
      </p:sp>
      <p:pic>
        <p:nvPicPr>
          <p:cNvPr id="2050" name="Picture 2" descr="C:\Users\Olga\Desktop\un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1" y="2285992"/>
            <a:ext cx="285751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571480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</a:t>
            </a:r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50752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20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 000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рублей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(для юридических лиц – до 1 </a:t>
            </a:r>
            <a:r>
              <a:rPr lang="ru-RU" sz="2800" dirty="0" err="1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млн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)</a:t>
            </a: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на срок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часов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Административные арест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суток</a:t>
            </a:r>
          </a:p>
        </p:txBody>
      </p:sp>
      <p:pic>
        <p:nvPicPr>
          <p:cNvPr id="9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10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Преступления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280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Публичные призывы к осуществлению экстремистской деятельности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282.1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УК РФ</a:t>
            </a:r>
            <a:endParaRPr lang="en-US" sz="20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экстремистского сообщества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деятельности экстремистской организации</a:t>
            </a:r>
          </a:p>
          <a:p>
            <a:pPr algn="just"/>
            <a:endParaRPr lang="ru-RU" sz="14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282.3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Финансирование экстремистской деятельности</a:t>
            </a:r>
          </a:p>
        </p:txBody>
      </p:sp>
      <p:pic>
        <p:nvPicPr>
          <p:cNvPr id="3074" name="Picture 2" descr="C:\Users\Olga\Desktop\unn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99" y="2428869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тысяч рублей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480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</a:t>
            </a:r>
          </a:p>
          <a:p>
            <a:pPr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Ограничение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Принудительные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Лишение свободы до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преступления </a:t>
            </a:r>
          </a:p>
        </p:txBody>
      </p:sp>
      <p:pic>
        <p:nvPicPr>
          <p:cNvPr id="4098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4099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476672"/>
            <a:ext cx="467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Виды экстремизма </a:t>
            </a:r>
            <a:endParaRPr lang="ru-RU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5488" y="1506538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516438" y="15065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500306"/>
            <a:ext cx="2155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Религиозный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090863"/>
            <a:ext cx="2316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Политический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463" y="2439988"/>
            <a:ext cx="2444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Национальный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72200" y="1577975"/>
            <a:ext cx="6477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9" descr="D:\Download\INDONESIA_-_fondamentalisti_assaltano_o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4464" y="3068960"/>
            <a:ext cx="2550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:\Download\a7ab424c5a_4442813_123416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71802" y="3786190"/>
            <a:ext cx="2811634" cy="18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D:\Download\01e1b44b007544ebc50decff3371312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43636" y="3143248"/>
            <a:ext cx="2376264" cy="158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Религиозный экстремизм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– жесткое неприятие идей другой религиозной веры, агрессивное отношение и поведение к иноверцам, стремление к искоренению и устранению представителей иной веры вплоть до физического истребления.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Религиозный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Picture 3" descr="D:\Download\f529868fc2fb6c89f3a56a409d2b3404-fbpos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1369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Download\al-qaeda-terrorist-attacks-7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16149" y="3771578"/>
            <a:ext cx="3149600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545</Words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2018-07-25T14:01:04Z</dcterms:created>
  <dcterms:modified xsi:type="dcterms:W3CDTF">2019-08-26T06:14:47Z</dcterms:modified>
</cp:coreProperties>
</file>