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70" r:id="rId3"/>
    <p:sldMasterId id="2147483680" r:id="rId4"/>
    <p:sldMasterId id="2147483690" r:id="rId5"/>
  </p:sldMasterIdLst>
  <p:notesMasterIdLst>
    <p:notesMasterId r:id="rId21"/>
  </p:notesMasterIdLst>
  <p:sldIdLst>
    <p:sldId id="256" r:id="rId6"/>
    <p:sldId id="262" r:id="rId7"/>
    <p:sldId id="263" r:id="rId8"/>
    <p:sldId id="348" r:id="rId9"/>
    <p:sldId id="336" r:id="rId10"/>
    <p:sldId id="337" r:id="rId11"/>
    <p:sldId id="260" r:id="rId12"/>
    <p:sldId id="257" r:id="rId13"/>
    <p:sldId id="349" r:id="rId14"/>
    <p:sldId id="338" r:id="rId15"/>
    <p:sldId id="342" r:id="rId16"/>
    <p:sldId id="343" r:id="rId17"/>
    <p:sldId id="351" r:id="rId18"/>
    <p:sldId id="347" r:id="rId19"/>
    <p:sldId id="35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33"/>
  </p:normalViewPr>
  <p:slideViewPr>
    <p:cSldViewPr snapToGrid="0" snapToObjects="1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2BC47B-7FA5-4862-BA96-030E12CB949D}" type="doc">
      <dgm:prSet loTypeId="urn:microsoft.com/office/officeart/2008/layout/VerticalCurved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3D41C7A-41EF-4D67-B4D3-4474CDC383A9}">
      <dgm:prSet phldrT="[Текст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000" dirty="0" smtClean="0"/>
            <a:t>Ресурсосберегающее экологически безопасное земледелие</a:t>
          </a:r>
          <a:endParaRPr lang="ru-RU" sz="1000" dirty="0">
            <a:latin typeface="Franklin Gothic Book" panose="020B0503020102020204" pitchFamily="34" charset="0"/>
          </a:endParaRPr>
        </a:p>
      </dgm:t>
    </dgm:pt>
    <dgm:pt modelId="{84E6B534-18F0-4891-B46E-D976BA3CDEE7}" type="parTrans" cxnId="{7736DD72-AF3D-4898-9681-162C675AE360}">
      <dgm:prSet/>
      <dgm:spPr/>
      <dgm:t>
        <a:bodyPr/>
        <a:lstStyle/>
        <a:p>
          <a:endParaRPr lang="ru-RU" sz="1000">
            <a:latin typeface="Franklin Gothic Book" panose="020B0503020102020204" pitchFamily="34" charset="0"/>
          </a:endParaRPr>
        </a:p>
      </dgm:t>
    </dgm:pt>
    <dgm:pt modelId="{FF306383-45FA-4208-B508-1D364FB2EE33}" type="sibTrans" cxnId="{7736DD72-AF3D-4898-9681-162C675AE360}">
      <dgm:prSet/>
      <dgm:spPr/>
      <dgm:t>
        <a:bodyPr/>
        <a:lstStyle/>
        <a:p>
          <a:endParaRPr lang="ru-RU" sz="1000">
            <a:latin typeface="Franklin Gothic Book" panose="020B0503020102020204" pitchFamily="34" charset="0"/>
          </a:endParaRPr>
        </a:p>
      </dgm:t>
    </dgm:pt>
    <dgm:pt modelId="{007D42F9-0BE1-424D-91A3-E171112CDD62}">
      <dgm:prSet phldrT="[Текст]" custT="1"/>
      <dgm:spPr/>
      <dgm:t>
        <a:bodyPr/>
        <a:lstStyle/>
        <a:p>
          <a:r>
            <a:rPr lang="ru-RU" sz="1000" dirty="0" smtClean="0"/>
            <a:t>Модернизация инженерно-технического обеспечения АПК</a:t>
          </a:r>
          <a:endParaRPr lang="ru-RU" sz="1000" dirty="0">
            <a:latin typeface="Franklin Gothic Book" panose="020B0503020102020204" pitchFamily="34" charset="0"/>
          </a:endParaRPr>
        </a:p>
      </dgm:t>
    </dgm:pt>
    <dgm:pt modelId="{0853B60F-740A-431C-A940-B8F76506423D}" type="parTrans" cxnId="{9DE7D10B-3E9E-4E5A-9873-7BE2573F0BE0}">
      <dgm:prSet/>
      <dgm:spPr/>
      <dgm:t>
        <a:bodyPr/>
        <a:lstStyle/>
        <a:p>
          <a:endParaRPr lang="ru-RU" sz="1000">
            <a:latin typeface="Franklin Gothic Book" panose="020B0503020102020204" pitchFamily="34" charset="0"/>
          </a:endParaRPr>
        </a:p>
      </dgm:t>
    </dgm:pt>
    <dgm:pt modelId="{48DA3B6D-65B8-4F03-BA2F-01C1D250BA41}" type="sibTrans" cxnId="{9DE7D10B-3E9E-4E5A-9873-7BE2573F0BE0}">
      <dgm:prSet/>
      <dgm:spPr/>
      <dgm:t>
        <a:bodyPr/>
        <a:lstStyle/>
        <a:p>
          <a:endParaRPr lang="ru-RU" sz="1000">
            <a:latin typeface="Franklin Gothic Book" panose="020B0503020102020204" pitchFamily="34" charset="0"/>
          </a:endParaRPr>
        </a:p>
      </dgm:t>
    </dgm:pt>
    <dgm:pt modelId="{F4915B0C-1241-4F4F-AC2A-6DDA249CC371}">
      <dgm:prSet phldrT="[Текст]" custT="1"/>
      <dgm:spPr/>
      <dgm:t>
        <a:bodyPr/>
        <a:lstStyle/>
        <a:p>
          <a:r>
            <a:rPr lang="ru-RU" sz="1000" dirty="0" smtClean="0"/>
            <a:t>Модернизация аграрной экономики</a:t>
          </a:r>
        </a:p>
        <a:p>
          <a:r>
            <a:rPr lang="ru-RU" sz="1000" dirty="0" smtClean="0">
              <a:latin typeface="Franklin Gothic Book" panose="020B0503020102020204" pitchFamily="34" charset="0"/>
            </a:rPr>
            <a:t>Цифровое сельское хозяйство</a:t>
          </a:r>
          <a:endParaRPr lang="ru-RU" sz="1000" dirty="0">
            <a:latin typeface="Franklin Gothic Book" panose="020B0503020102020204" pitchFamily="34" charset="0"/>
          </a:endParaRPr>
        </a:p>
      </dgm:t>
    </dgm:pt>
    <dgm:pt modelId="{F698AC40-72ED-4582-AD9E-635600795D62}" type="parTrans" cxnId="{B6315982-3916-4AF8-8CB1-3CF741701CCA}">
      <dgm:prSet/>
      <dgm:spPr/>
      <dgm:t>
        <a:bodyPr/>
        <a:lstStyle/>
        <a:p>
          <a:endParaRPr lang="ru-RU" sz="1000">
            <a:latin typeface="Franklin Gothic Book" panose="020B0503020102020204" pitchFamily="34" charset="0"/>
          </a:endParaRPr>
        </a:p>
      </dgm:t>
    </dgm:pt>
    <dgm:pt modelId="{4E3A366A-81F9-4E0F-8570-6F92F00FBD4B}" type="sibTrans" cxnId="{B6315982-3916-4AF8-8CB1-3CF741701CCA}">
      <dgm:prSet/>
      <dgm:spPr/>
      <dgm:t>
        <a:bodyPr/>
        <a:lstStyle/>
        <a:p>
          <a:endParaRPr lang="ru-RU" sz="1000">
            <a:latin typeface="Franklin Gothic Book" panose="020B0503020102020204" pitchFamily="34" charset="0"/>
          </a:endParaRPr>
        </a:p>
      </dgm:t>
    </dgm:pt>
    <dgm:pt modelId="{00855AB6-03E2-4B2B-B919-0F71D38D6E66}">
      <dgm:prSet phldrT="[Текст]" custT="1"/>
      <dgm:spPr/>
      <dgm:t>
        <a:bodyPr/>
        <a:lstStyle/>
        <a:p>
          <a:r>
            <a:rPr lang="ru-RU" sz="1000" dirty="0" smtClean="0"/>
            <a:t>Ресурсосберегающие технологии безопасных пищевых продуктов</a:t>
          </a:r>
          <a:endParaRPr lang="ru-RU" sz="1000" dirty="0">
            <a:latin typeface="Franklin Gothic Book" panose="020B0503020102020204" pitchFamily="34" charset="0"/>
          </a:endParaRPr>
        </a:p>
      </dgm:t>
    </dgm:pt>
    <dgm:pt modelId="{448220FD-2F9B-402F-A915-33E324BABE4B}" type="parTrans" cxnId="{1297512A-FC50-41DD-9D8B-8A55565D6F25}">
      <dgm:prSet/>
      <dgm:spPr/>
      <dgm:t>
        <a:bodyPr/>
        <a:lstStyle/>
        <a:p>
          <a:endParaRPr lang="ru-RU" sz="1000">
            <a:latin typeface="Franklin Gothic Book" panose="020B0503020102020204" pitchFamily="34" charset="0"/>
          </a:endParaRPr>
        </a:p>
      </dgm:t>
    </dgm:pt>
    <dgm:pt modelId="{598520E2-2143-48C4-AE6C-536176E9C4C9}" type="sibTrans" cxnId="{1297512A-FC50-41DD-9D8B-8A55565D6F25}">
      <dgm:prSet/>
      <dgm:spPr/>
      <dgm:t>
        <a:bodyPr/>
        <a:lstStyle/>
        <a:p>
          <a:endParaRPr lang="ru-RU" sz="1000">
            <a:latin typeface="Franklin Gothic Book" panose="020B0503020102020204" pitchFamily="34" charset="0"/>
          </a:endParaRPr>
        </a:p>
      </dgm:t>
    </dgm:pt>
    <dgm:pt modelId="{0F32D177-409F-498D-907F-359CE0B8C2A8}">
      <dgm:prSet phldrT="[Текст]" custT="1"/>
      <dgm:spPr/>
      <dgm:t>
        <a:bodyPr/>
        <a:lstStyle/>
        <a:p>
          <a:r>
            <a:rPr lang="ru-RU" sz="1000" dirty="0" smtClean="0"/>
            <a:t>Интенсификация животноводства</a:t>
          </a:r>
          <a:endParaRPr lang="ru-RU" sz="1000" dirty="0">
            <a:latin typeface="Franklin Gothic Book" panose="020B0503020102020204" pitchFamily="34" charset="0"/>
          </a:endParaRPr>
        </a:p>
      </dgm:t>
    </dgm:pt>
    <dgm:pt modelId="{614D7753-3D7F-4A7F-9D46-3F29DA322F2B}" type="parTrans" cxnId="{C96BE5F1-C532-4B29-A08E-A0EEA8D32D05}">
      <dgm:prSet/>
      <dgm:spPr/>
      <dgm:t>
        <a:bodyPr/>
        <a:lstStyle/>
        <a:p>
          <a:endParaRPr lang="ru-RU" sz="1000">
            <a:latin typeface="Franklin Gothic Book" panose="020B0503020102020204" pitchFamily="34" charset="0"/>
          </a:endParaRPr>
        </a:p>
      </dgm:t>
    </dgm:pt>
    <dgm:pt modelId="{C1A9B6A8-3C26-4006-BAFE-982215F98DDF}" type="sibTrans" cxnId="{C96BE5F1-C532-4B29-A08E-A0EEA8D32D05}">
      <dgm:prSet/>
      <dgm:spPr/>
      <dgm:t>
        <a:bodyPr/>
        <a:lstStyle/>
        <a:p>
          <a:endParaRPr lang="ru-RU" sz="1000">
            <a:latin typeface="Franklin Gothic Book" panose="020B0503020102020204" pitchFamily="34" charset="0"/>
          </a:endParaRPr>
        </a:p>
      </dgm:t>
    </dgm:pt>
    <dgm:pt modelId="{8EEEB047-49EB-4D00-BFED-5B2065964566}" type="pres">
      <dgm:prSet presAssocID="{4F2BC47B-7FA5-4862-BA96-030E12CB949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2FE637A-8C5E-4486-961B-EC227DA00187}" type="pres">
      <dgm:prSet presAssocID="{4F2BC47B-7FA5-4862-BA96-030E12CB949D}" presName="Name1" presStyleCnt="0"/>
      <dgm:spPr/>
      <dgm:t>
        <a:bodyPr/>
        <a:lstStyle/>
        <a:p>
          <a:endParaRPr lang="ru-RU"/>
        </a:p>
      </dgm:t>
    </dgm:pt>
    <dgm:pt modelId="{2B006BA7-9E62-4442-A0C5-24FBA5A1566A}" type="pres">
      <dgm:prSet presAssocID="{4F2BC47B-7FA5-4862-BA96-030E12CB949D}" presName="cycle" presStyleCnt="0"/>
      <dgm:spPr/>
      <dgm:t>
        <a:bodyPr/>
        <a:lstStyle/>
        <a:p>
          <a:endParaRPr lang="ru-RU"/>
        </a:p>
      </dgm:t>
    </dgm:pt>
    <dgm:pt modelId="{C5BF1F13-7163-4C5C-A4C7-FCECE18562D0}" type="pres">
      <dgm:prSet presAssocID="{4F2BC47B-7FA5-4862-BA96-030E12CB949D}" presName="srcNode" presStyleLbl="node1" presStyleIdx="0" presStyleCnt="5"/>
      <dgm:spPr/>
      <dgm:t>
        <a:bodyPr/>
        <a:lstStyle/>
        <a:p>
          <a:endParaRPr lang="ru-RU"/>
        </a:p>
      </dgm:t>
    </dgm:pt>
    <dgm:pt modelId="{C13C2844-5BDE-48E8-869B-53C3824E8DB0}" type="pres">
      <dgm:prSet presAssocID="{4F2BC47B-7FA5-4862-BA96-030E12CB949D}" presName="conn" presStyleLbl="parChTrans1D2" presStyleIdx="0" presStyleCnt="1"/>
      <dgm:spPr/>
      <dgm:t>
        <a:bodyPr/>
        <a:lstStyle/>
        <a:p>
          <a:endParaRPr lang="ru-RU"/>
        </a:p>
      </dgm:t>
    </dgm:pt>
    <dgm:pt modelId="{74CBC362-034C-45E7-843F-9B61C7A04BB4}" type="pres">
      <dgm:prSet presAssocID="{4F2BC47B-7FA5-4862-BA96-030E12CB949D}" presName="extraNode" presStyleLbl="node1" presStyleIdx="0" presStyleCnt="5"/>
      <dgm:spPr/>
      <dgm:t>
        <a:bodyPr/>
        <a:lstStyle/>
        <a:p>
          <a:endParaRPr lang="ru-RU"/>
        </a:p>
      </dgm:t>
    </dgm:pt>
    <dgm:pt modelId="{E3F1FA0E-9BCC-4B9D-9BDF-0D81AAF36678}" type="pres">
      <dgm:prSet presAssocID="{4F2BC47B-7FA5-4862-BA96-030E12CB949D}" presName="dstNode" presStyleLbl="node1" presStyleIdx="0" presStyleCnt="5"/>
      <dgm:spPr/>
      <dgm:t>
        <a:bodyPr/>
        <a:lstStyle/>
        <a:p>
          <a:endParaRPr lang="ru-RU"/>
        </a:p>
      </dgm:t>
    </dgm:pt>
    <dgm:pt modelId="{DB22B5FD-030B-4DEF-B38D-2204C0AA1ACF}" type="pres">
      <dgm:prSet presAssocID="{83D41C7A-41EF-4D67-B4D3-4474CDC383A9}" presName="text_1" presStyleLbl="node1" presStyleIdx="0" presStyleCnt="5" custScaleX="103099" custScaleY="115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63CFD-DF0F-4AB0-9D68-7A4C6D5B18D8}" type="pres">
      <dgm:prSet presAssocID="{83D41C7A-41EF-4D67-B4D3-4474CDC383A9}" presName="accent_1" presStyleCnt="0"/>
      <dgm:spPr/>
      <dgm:t>
        <a:bodyPr/>
        <a:lstStyle/>
        <a:p>
          <a:endParaRPr lang="ru-RU"/>
        </a:p>
      </dgm:t>
    </dgm:pt>
    <dgm:pt modelId="{14C4A1E9-4CAC-48CB-8D91-DCED40362F2E}" type="pres">
      <dgm:prSet presAssocID="{83D41C7A-41EF-4D67-B4D3-4474CDC383A9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F45ACC8C-A440-4B23-B303-A161E041A6B6}" type="pres">
      <dgm:prSet presAssocID="{007D42F9-0BE1-424D-91A3-E171112CDD62}" presName="text_2" presStyleLbl="node1" presStyleIdx="1" presStyleCnt="5" custLinFactNeighborX="1723" custLinFactNeighborY="27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D5C6B-72FE-44EE-A672-E6D7348B7B83}" type="pres">
      <dgm:prSet presAssocID="{007D42F9-0BE1-424D-91A3-E171112CDD62}" presName="accent_2" presStyleCnt="0"/>
      <dgm:spPr/>
      <dgm:t>
        <a:bodyPr/>
        <a:lstStyle/>
        <a:p>
          <a:endParaRPr lang="ru-RU"/>
        </a:p>
      </dgm:t>
    </dgm:pt>
    <dgm:pt modelId="{AE20FADF-9F86-4638-A7F3-F2926DB8974A}" type="pres">
      <dgm:prSet presAssocID="{007D42F9-0BE1-424D-91A3-E171112CDD62}" presName="accentRepeatNode" presStyleLbl="solidFgAcc1" presStyleIdx="1" presStyleCnt="5" custLinFactNeighborX="-3018" custLinFactNeighborY="20631"/>
      <dgm:spPr/>
      <dgm:t>
        <a:bodyPr/>
        <a:lstStyle/>
        <a:p>
          <a:endParaRPr lang="ru-RU"/>
        </a:p>
      </dgm:t>
    </dgm:pt>
    <dgm:pt modelId="{AB716512-4CDF-4B47-8EFA-50520E544244}" type="pres">
      <dgm:prSet presAssocID="{F4915B0C-1241-4F4F-AC2A-6DDA249CC371}" presName="text_3" presStyleLbl="node1" presStyleIdx="2" presStyleCnt="5" custScaleX="104947" custLinFactNeighborX="204" custLinFactNeighborY="22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B9907-C180-4A6E-B50E-F892E2067962}" type="pres">
      <dgm:prSet presAssocID="{F4915B0C-1241-4F4F-AC2A-6DDA249CC371}" presName="accent_3" presStyleCnt="0"/>
      <dgm:spPr/>
      <dgm:t>
        <a:bodyPr/>
        <a:lstStyle/>
        <a:p>
          <a:endParaRPr lang="ru-RU"/>
        </a:p>
      </dgm:t>
    </dgm:pt>
    <dgm:pt modelId="{925F4D88-06AD-40BB-AD0D-A9BC54DA5A5E}" type="pres">
      <dgm:prSet presAssocID="{F4915B0C-1241-4F4F-AC2A-6DDA249CC371}" presName="accentRepeatNode" presStyleLbl="solidFgAcc1" presStyleIdx="2" presStyleCnt="5" custLinFactNeighborX="-5030" custLinFactNeighborY="17769"/>
      <dgm:spPr/>
      <dgm:t>
        <a:bodyPr/>
        <a:lstStyle/>
        <a:p>
          <a:endParaRPr lang="ru-RU"/>
        </a:p>
      </dgm:t>
    </dgm:pt>
    <dgm:pt modelId="{5A80887F-319F-4AE1-94FF-6ABF49FC64DB}" type="pres">
      <dgm:prSet presAssocID="{00855AB6-03E2-4B2B-B919-0F71D38D6E66}" presName="text_4" presStyleLbl="node1" presStyleIdx="3" presStyleCnt="5" custScaleX="103106" custLinFactNeighborX="3365" custLinFactNeighborY="12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91849-A1D8-41EE-9ABA-4B896FA2D293}" type="pres">
      <dgm:prSet presAssocID="{00855AB6-03E2-4B2B-B919-0F71D38D6E66}" presName="accent_4" presStyleCnt="0"/>
      <dgm:spPr/>
      <dgm:t>
        <a:bodyPr/>
        <a:lstStyle/>
        <a:p>
          <a:endParaRPr lang="ru-RU"/>
        </a:p>
      </dgm:t>
    </dgm:pt>
    <dgm:pt modelId="{3F4634F1-05C3-4E5A-94DC-802AC427017E}" type="pres">
      <dgm:prSet presAssocID="{00855AB6-03E2-4B2B-B919-0F71D38D6E66}" presName="accentRepeatNode" presStyleLbl="solidFgAcc1" presStyleIdx="3" presStyleCnt="5" custLinFactNeighborX="-2012" custLinFactNeighborY="11066"/>
      <dgm:spPr/>
      <dgm:t>
        <a:bodyPr/>
        <a:lstStyle/>
        <a:p>
          <a:endParaRPr lang="ru-RU"/>
        </a:p>
      </dgm:t>
    </dgm:pt>
    <dgm:pt modelId="{1CEA8198-1EAF-4EA5-8A04-E530C05B526E}" type="pres">
      <dgm:prSet presAssocID="{0F32D177-409F-498D-907F-359CE0B8C2A8}" presName="text_5" presStyleLbl="node1" presStyleIdx="4" presStyleCnt="5" custLinFactNeighborX="2623" custLinFactNeighborY="-4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BA387-3C03-4EAC-8C5D-A501B20B5833}" type="pres">
      <dgm:prSet presAssocID="{0F32D177-409F-498D-907F-359CE0B8C2A8}" presName="accent_5" presStyleCnt="0"/>
      <dgm:spPr/>
      <dgm:t>
        <a:bodyPr/>
        <a:lstStyle/>
        <a:p>
          <a:endParaRPr lang="ru-RU"/>
        </a:p>
      </dgm:t>
    </dgm:pt>
    <dgm:pt modelId="{33CFE582-5073-4A18-B568-85DADBEEE04B}" type="pres">
      <dgm:prSet presAssocID="{0F32D177-409F-498D-907F-359CE0B8C2A8}" presName="accentRepeatNode" presStyleLbl="solidFgAcc1" presStyleIdx="4" presStyleCnt="5" custLinFactNeighborX="2012" custLinFactNeighborY="-4689"/>
      <dgm:spPr/>
      <dgm:t>
        <a:bodyPr/>
        <a:lstStyle/>
        <a:p>
          <a:endParaRPr lang="ru-RU"/>
        </a:p>
      </dgm:t>
    </dgm:pt>
  </dgm:ptLst>
  <dgm:cxnLst>
    <dgm:cxn modelId="{50A1FE51-68D5-4D01-B19D-73C9C64C8877}" type="presOf" srcId="{83D41C7A-41EF-4D67-B4D3-4474CDC383A9}" destId="{DB22B5FD-030B-4DEF-B38D-2204C0AA1ACF}" srcOrd="0" destOrd="0" presId="urn:microsoft.com/office/officeart/2008/layout/VerticalCurvedList"/>
    <dgm:cxn modelId="{7736DD72-AF3D-4898-9681-162C675AE360}" srcId="{4F2BC47B-7FA5-4862-BA96-030E12CB949D}" destId="{83D41C7A-41EF-4D67-B4D3-4474CDC383A9}" srcOrd="0" destOrd="0" parTransId="{84E6B534-18F0-4891-B46E-D976BA3CDEE7}" sibTransId="{FF306383-45FA-4208-B508-1D364FB2EE33}"/>
    <dgm:cxn modelId="{9A132B06-BCEE-4DF7-ADA6-283E129EA5BC}" type="presOf" srcId="{F4915B0C-1241-4F4F-AC2A-6DDA249CC371}" destId="{AB716512-4CDF-4B47-8EFA-50520E544244}" srcOrd="0" destOrd="0" presId="urn:microsoft.com/office/officeart/2008/layout/VerticalCurvedList"/>
    <dgm:cxn modelId="{6493A01D-EDA2-4ED8-84CE-C2E3A5DF88BE}" type="presOf" srcId="{0F32D177-409F-498D-907F-359CE0B8C2A8}" destId="{1CEA8198-1EAF-4EA5-8A04-E530C05B526E}" srcOrd="0" destOrd="0" presId="urn:microsoft.com/office/officeart/2008/layout/VerticalCurvedList"/>
    <dgm:cxn modelId="{B9059B73-A014-4B98-998C-CED2287AE301}" type="presOf" srcId="{007D42F9-0BE1-424D-91A3-E171112CDD62}" destId="{F45ACC8C-A440-4B23-B303-A161E041A6B6}" srcOrd="0" destOrd="0" presId="urn:microsoft.com/office/officeart/2008/layout/VerticalCurvedList"/>
    <dgm:cxn modelId="{C96BE5F1-C532-4B29-A08E-A0EEA8D32D05}" srcId="{4F2BC47B-7FA5-4862-BA96-030E12CB949D}" destId="{0F32D177-409F-498D-907F-359CE0B8C2A8}" srcOrd="4" destOrd="0" parTransId="{614D7753-3D7F-4A7F-9D46-3F29DA322F2B}" sibTransId="{C1A9B6A8-3C26-4006-BAFE-982215F98DDF}"/>
    <dgm:cxn modelId="{39BA9B03-5CBB-4DD4-A38F-03C623121395}" type="presOf" srcId="{FF306383-45FA-4208-B508-1D364FB2EE33}" destId="{C13C2844-5BDE-48E8-869B-53C3824E8DB0}" srcOrd="0" destOrd="0" presId="urn:microsoft.com/office/officeart/2008/layout/VerticalCurvedList"/>
    <dgm:cxn modelId="{B6315982-3916-4AF8-8CB1-3CF741701CCA}" srcId="{4F2BC47B-7FA5-4862-BA96-030E12CB949D}" destId="{F4915B0C-1241-4F4F-AC2A-6DDA249CC371}" srcOrd="2" destOrd="0" parTransId="{F698AC40-72ED-4582-AD9E-635600795D62}" sibTransId="{4E3A366A-81F9-4E0F-8570-6F92F00FBD4B}"/>
    <dgm:cxn modelId="{7E5CDE7B-ABC1-43A3-BC65-8AE60BF54EA9}" type="presOf" srcId="{4F2BC47B-7FA5-4862-BA96-030E12CB949D}" destId="{8EEEB047-49EB-4D00-BFED-5B2065964566}" srcOrd="0" destOrd="0" presId="urn:microsoft.com/office/officeart/2008/layout/VerticalCurvedList"/>
    <dgm:cxn modelId="{5E17EDB0-35B9-4101-AF48-3022007D94A0}" type="presOf" srcId="{00855AB6-03E2-4B2B-B919-0F71D38D6E66}" destId="{5A80887F-319F-4AE1-94FF-6ABF49FC64DB}" srcOrd="0" destOrd="0" presId="urn:microsoft.com/office/officeart/2008/layout/VerticalCurvedList"/>
    <dgm:cxn modelId="{9DE7D10B-3E9E-4E5A-9873-7BE2573F0BE0}" srcId="{4F2BC47B-7FA5-4862-BA96-030E12CB949D}" destId="{007D42F9-0BE1-424D-91A3-E171112CDD62}" srcOrd="1" destOrd="0" parTransId="{0853B60F-740A-431C-A940-B8F76506423D}" sibTransId="{48DA3B6D-65B8-4F03-BA2F-01C1D250BA41}"/>
    <dgm:cxn modelId="{1297512A-FC50-41DD-9D8B-8A55565D6F25}" srcId="{4F2BC47B-7FA5-4862-BA96-030E12CB949D}" destId="{00855AB6-03E2-4B2B-B919-0F71D38D6E66}" srcOrd="3" destOrd="0" parTransId="{448220FD-2F9B-402F-A915-33E324BABE4B}" sibTransId="{598520E2-2143-48C4-AE6C-536176E9C4C9}"/>
    <dgm:cxn modelId="{B51AE60E-B86A-48AD-A9E3-2C216A4A203C}" type="presParOf" srcId="{8EEEB047-49EB-4D00-BFED-5B2065964566}" destId="{82FE637A-8C5E-4486-961B-EC227DA00187}" srcOrd="0" destOrd="0" presId="urn:microsoft.com/office/officeart/2008/layout/VerticalCurvedList"/>
    <dgm:cxn modelId="{B82402E3-4D29-4DCD-89AF-08C3114BDEF8}" type="presParOf" srcId="{82FE637A-8C5E-4486-961B-EC227DA00187}" destId="{2B006BA7-9E62-4442-A0C5-24FBA5A1566A}" srcOrd="0" destOrd="0" presId="urn:microsoft.com/office/officeart/2008/layout/VerticalCurvedList"/>
    <dgm:cxn modelId="{EDF73013-C6F6-43F9-A9E5-FEC7A0870989}" type="presParOf" srcId="{2B006BA7-9E62-4442-A0C5-24FBA5A1566A}" destId="{C5BF1F13-7163-4C5C-A4C7-FCECE18562D0}" srcOrd="0" destOrd="0" presId="urn:microsoft.com/office/officeart/2008/layout/VerticalCurvedList"/>
    <dgm:cxn modelId="{0778285A-5CA5-48EC-B1F0-7FD1C6A444EC}" type="presParOf" srcId="{2B006BA7-9E62-4442-A0C5-24FBA5A1566A}" destId="{C13C2844-5BDE-48E8-869B-53C3824E8DB0}" srcOrd="1" destOrd="0" presId="urn:microsoft.com/office/officeart/2008/layout/VerticalCurvedList"/>
    <dgm:cxn modelId="{B3ADDBD1-2D18-48F9-9395-BC2E6D30992E}" type="presParOf" srcId="{2B006BA7-9E62-4442-A0C5-24FBA5A1566A}" destId="{74CBC362-034C-45E7-843F-9B61C7A04BB4}" srcOrd="2" destOrd="0" presId="urn:microsoft.com/office/officeart/2008/layout/VerticalCurvedList"/>
    <dgm:cxn modelId="{70EDB020-165E-4C71-9BB4-5E9B3F440107}" type="presParOf" srcId="{2B006BA7-9E62-4442-A0C5-24FBA5A1566A}" destId="{E3F1FA0E-9BCC-4B9D-9BDF-0D81AAF36678}" srcOrd="3" destOrd="0" presId="urn:microsoft.com/office/officeart/2008/layout/VerticalCurvedList"/>
    <dgm:cxn modelId="{C49FB54B-7A74-4C88-8BCB-8FC39E8F2445}" type="presParOf" srcId="{82FE637A-8C5E-4486-961B-EC227DA00187}" destId="{DB22B5FD-030B-4DEF-B38D-2204C0AA1ACF}" srcOrd="1" destOrd="0" presId="urn:microsoft.com/office/officeart/2008/layout/VerticalCurvedList"/>
    <dgm:cxn modelId="{E0311A30-A730-4E1B-B119-2DE9E2E5F6AB}" type="presParOf" srcId="{82FE637A-8C5E-4486-961B-EC227DA00187}" destId="{81C63CFD-DF0F-4AB0-9D68-7A4C6D5B18D8}" srcOrd="2" destOrd="0" presId="urn:microsoft.com/office/officeart/2008/layout/VerticalCurvedList"/>
    <dgm:cxn modelId="{C6EC7823-AF95-4435-810D-24A7055A3245}" type="presParOf" srcId="{81C63CFD-DF0F-4AB0-9D68-7A4C6D5B18D8}" destId="{14C4A1E9-4CAC-48CB-8D91-DCED40362F2E}" srcOrd="0" destOrd="0" presId="urn:microsoft.com/office/officeart/2008/layout/VerticalCurvedList"/>
    <dgm:cxn modelId="{90A0D1A2-181B-4AFC-A684-21BA2D5B70DB}" type="presParOf" srcId="{82FE637A-8C5E-4486-961B-EC227DA00187}" destId="{F45ACC8C-A440-4B23-B303-A161E041A6B6}" srcOrd="3" destOrd="0" presId="urn:microsoft.com/office/officeart/2008/layout/VerticalCurvedList"/>
    <dgm:cxn modelId="{E654042A-39B6-4B1F-819C-DA190351F6A0}" type="presParOf" srcId="{82FE637A-8C5E-4486-961B-EC227DA00187}" destId="{CC1D5C6B-72FE-44EE-A672-E6D7348B7B83}" srcOrd="4" destOrd="0" presId="urn:microsoft.com/office/officeart/2008/layout/VerticalCurvedList"/>
    <dgm:cxn modelId="{EFD99C11-C361-461F-B656-8B5A93B77F08}" type="presParOf" srcId="{CC1D5C6B-72FE-44EE-A672-E6D7348B7B83}" destId="{AE20FADF-9F86-4638-A7F3-F2926DB8974A}" srcOrd="0" destOrd="0" presId="urn:microsoft.com/office/officeart/2008/layout/VerticalCurvedList"/>
    <dgm:cxn modelId="{B711814D-6B00-4073-8C2D-C56AE99C483C}" type="presParOf" srcId="{82FE637A-8C5E-4486-961B-EC227DA00187}" destId="{AB716512-4CDF-4B47-8EFA-50520E544244}" srcOrd="5" destOrd="0" presId="urn:microsoft.com/office/officeart/2008/layout/VerticalCurvedList"/>
    <dgm:cxn modelId="{A64872D0-2D50-4C04-B380-7C9208479EC3}" type="presParOf" srcId="{82FE637A-8C5E-4486-961B-EC227DA00187}" destId="{599B9907-C180-4A6E-B50E-F892E2067962}" srcOrd="6" destOrd="0" presId="urn:microsoft.com/office/officeart/2008/layout/VerticalCurvedList"/>
    <dgm:cxn modelId="{6D58DC73-3820-4125-BF13-0F5251E811F3}" type="presParOf" srcId="{599B9907-C180-4A6E-B50E-F892E2067962}" destId="{925F4D88-06AD-40BB-AD0D-A9BC54DA5A5E}" srcOrd="0" destOrd="0" presId="urn:microsoft.com/office/officeart/2008/layout/VerticalCurvedList"/>
    <dgm:cxn modelId="{31B57C4D-6C56-491C-88B7-5268F51796E4}" type="presParOf" srcId="{82FE637A-8C5E-4486-961B-EC227DA00187}" destId="{5A80887F-319F-4AE1-94FF-6ABF49FC64DB}" srcOrd="7" destOrd="0" presId="urn:microsoft.com/office/officeart/2008/layout/VerticalCurvedList"/>
    <dgm:cxn modelId="{8CDE3153-43E5-4924-8C6E-851B9D33C77B}" type="presParOf" srcId="{82FE637A-8C5E-4486-961B-EC227DA00187}" destId="{A6D91849-A1D8-41EE-9ABA-4B896FA2D293}" srcOrd="8" destOrd="0" presId="urn:microsoft.com/office/officeart/2008/layout/VerticalCurvedList"/>
    <dgm:cxn modelId="{FDED4508-B577-41FE-958F-5870E21E46EF}" type="presParOf" srcId="{A6D91849-A1D8-41EE-9ABA-4B896FA2D293}" destId="{3F4634F1-05C3-4E5A-94DC-802AC427017E}" srcOrd="0" destOrd="0" presId="urn:microsoft.com/office/officeart/2008/layout/VerticalCurvedList"/>
    <dgm:cxn modelId="{CE9416D7-1772-46EF-9384-9D9E1F3554D8}" type="presParOf" srcId="{82FE637A-8C5E-4486-961B-EC227DA00187}" destId="{1CEA8198-1EAF-4EA5-8A04-E530C05B526E}" srcOrd="9" destOrd="0" presId="urn:microsoft.com/office/officeart/2008/layout/VerticalCurvedList"/>
    <dgm:cxn modelId="{BA4B1E2F-A9CE-4ED9-91F3-3A1AF3E84EC1}" type="presParOf" srcId="{82FE637A-8C5E-4486-961B-EC227DA00187}" destId="{E94BA387-3C03-4EAC-8C5D-A501B20B5833}" srcOrd="10" destOrd="0" presId="urn:microsoft.com/office/officeart/2008/layout/VerticalCurvedList"/>
    <dgm:cxn modelId="{F83A85F9-5DCD-4B3D-9DAF-D0EEE7CDDCED}" type="presParOf" srcId="{E94BA387-3C03-4EAC-8C5D-A501B20B5833}" destId="{33CFE582-5073-4A18-B568-85DADBEEE04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FD5CC7-3403-B449-8DF5-6CB6AF1CEFFF}" type="doc">
      <dgm:prSet loTypeId="urn:microsoft.com/office/officeart/2005/8/layout/lProcess2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39B0785-6EF5-BD44-B5A0-B9924D247B94}">
      <dgm:prSet phldrT="[Текст]"/>
      <dgm:spPr/>
      <dgm:t>
        <a:bodyPr/>
        <a:lstStyle/>
        <a:p>
          <a:r>
            <a: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Правительство России</a:t>
          </a:r>
        </a:p>
      </dgm:t>
    </dgm:pt>
    <dgm:pt modelId="{284EEF1B-59E4-0C47-9A54-BD17BF540C52}" type="parTrans" cxnId="{832AD787-974A-CF4C-BD98-DDE6E9874FD9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93E917E-0D2A-1F40-B450-A4389F9003FE}" type="sibTrans" cxnId="{832AD787-974A-CF4C-BD98-DDE6E9874FD9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DAA85C3-994A-CC49-A371-A7EADCB50C8B}">
      <dgm:prSet phldrT="[Текст]"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Постановление 218 - Кооперация</a:t>
          </a:r>
        </a:p>
      </dgm:t>
    </dgm:pt>
    <dgm:pt modelId="{08C21260-5D76-6848-8373-97D63182D2C3}" type="parTrans" cxnId="{F6100BE5-FB6A-1F42-BB4E-FBF43A7DADDE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AF13F45-F2F5-B14B-9A2A-7A1BA0559C5F}" type="sibTrans" cxnId="{F6100BE5-FB6A-1F42-BB4E-FBF43A7DADDE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BC14790-AC00-6F45-9D0A-60E061BF0C1C}">
      <dgm:prSet phldrT="[Текст]"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Президентские гранты</a:t>
          </a:r>
        </a:p>
      </dgm:t>
    </dgm:pt>
    <dgm:pt modelId="{C155984D-8FC1-354E-9362-1EB19A78F4A9}" type="parTrans" cxnId="{C64FFC25-90B9-CD4F-BA4E-A246AC54883D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03C5642-A13D-3E41-BFD9-51F8C51563A0}" type="sibTrans" cxnId="{C64FFC25-90B9-CD4F-BA4E-A246AC54883D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B5C855-D53D-FB4E-AD85-7C5ADC56B8E4}">
      <dgm:prSet phldrT="[Текст]"/>
      <dgm:spPr/>
      <dgm:t>
        <a:bodyPr/>
        <a:lstStyle/>
        <a:p>
          <a:r>
            <a: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Министерство науки и высшего образования</a:t>
          </a:r>
        </a:p>
      </dgm:t>
    </dgm:pt>
    <dgm:pt modelId="{3FFE4E2A-AEB3-594D-9861-8C7702E7835A}" type="parTrans" cxnId="{6BB0CBEB-1540-874E-BC3A-8248B4AC2701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0DBD3BC-82BF-2842-9816-33DC8EC95146}" type="sibTrans" cxnId="{6BB0CBEB-1540-874E-BC3A-8248B4AC2701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EB9C921-D3C1-BC4C-9F0A-BC3A0E044551}">
      <dgm:prSet phldrT="[Текст]"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Развитие научно-инновационной инфраструктуры вузов</a:t>
          </a:r>
        </a:p>
      </dgm:t>
    </dgm:pt>
    <dgm:pt modelId="{5D934682-F74D-434D-B0AC-C4DFFF4A1272}" type="parTrans" cxnId="{729B7289-5BEC-E14B-8B07-6DA9282E765D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D6AAF75-8871-B24F-BE19-D7C82A392F9C}" type="sibTrans" cxnId="{729B7289-5BEC-E14B-8B07-6DA9282E765D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D20128B-9B3A-3340-AD7C-D7F8090BF5E4}">
      <dgm:prSet phldrT="[Текст]"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Поддержка </a:t>
          </a:r>
          <a:r>
            <a:rPr lang="ru-RU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селекционно</a:t>
          </a:r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-генетических центров</a:t>
          </a:r>
        </a:p>
      </dgm:t>
    </dgm:pt>
    <dgm:pt modelId="{E644A1EC-5354-814F-8E29-B017E99065A1}" type="parTrans" cxnId="{218577CA-7AD9-BD4B-8871-D5748FD29604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02B351F-0D41-7441-AD40-82E4258D7A9D}" type="sibTrans" cxnId="{218577CA-7AD9-BD4B-8871-D5748FD29604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808B3F3-70D1-0041-BF37-99644D7182D5}">
      <dgm:prSet phldrT="[Текст]"/>
      <dgm:spPr/>
      <dgm:t>
        <a:bodyPr/>
        <a:lstStyle/>
        <a:p>
          <a:r>
            <a: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Бюджетные фонды</a:t>
          </a:r>
        </a:p>
      </dgm:t>
    </dgm:pt>
    <dgm:pt modelId="{990417F1-5220-F445-8469-9C0BC589FB2B}" type="parTrans" cxnId="{27C01286-4843-A44F-B4B6-B39170314444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A13E343-F2C3-4F40-8447-29C0230635AF}" type="sibTrans" cxnId="{27C01286-4843-A44F-B4B6-B39170314444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505A576-33B0-0A4D-97DE-4F66B15D1AAB}">
      <dgm:prSet phldrT="[Текст]"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Российский научный фонд</a:t>
          </a:r>
        </a:p>
      </dgm:t>
    </dgm:pt>
    <dgm:pt modelId="{214FC4E4-2CA0-4F49-9D68-4E1726EAF89E}" type="parTrans" cxnId="{62460C2C-A5CB-1643-867A-BFB30AC80C77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25746CE-C8AE-DA4F-8AA5-EB0170EF0663}" type="sibTrans" cxnId="{62460C2C-A5CB-1643-867A-BFB30AC80C77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172F0DB-1EB9-2F48-A286-8AC78488DD46}">
      <dgm:prSet phldrT="[Текст]"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Российский фонд фундаментальных исследований</a:t>
          </a:r>
        </a:p>
      </dgm:t>
    </dgm:pt>
    <dgm:pt modelId="{0D45C5BB-38EB-4D4D-99DB-AF59BC576368}" type="parTrans" cxnId="{85AF48A2-49A4-4144-B0A4-90AF82ACCD37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2BC7603-6F67-2046-B9F2-7470BFF8266B}" type="sibTrans" cxnId="{85AF48A2-49A4-4144-B0A4-90AF82ACCD37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B606691-D1AD-1845-8452-FECADDBF0D53}">
      <dgm:prSet/>
      <dgm:spPr/>
      <dgm:t>
        <a:bodyPr/>
        <a:lstStyle/>
        <a:p>
          <a:r>
            <a: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Министерство сельского хозяйства России</a:t>
          </a:r>
        </a:p>
      </dgm:t>
    </dgm:pt>
    <dgm:pt modelId="{43E44AD5-4427-C949-A716-916A3E0EECA4}" type="parTrans" cxnId="{924C6AF1-DC35-5A40-A4CF-3F0DC5ED454B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F8BD61-1795-FA4D-9BCA-341B77AF6D21}" type="sibTrans" cxnId="{924C6AF1-DC35-5A40-A4CF-3F0DC5ED454B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779904E-3A8D-574F-95F3-540BF9D922E6}">
      <dgm:prSet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Постановление 220 - Ученые</a:t>
          </a:r>
        </a:p>
      </dgm:t>
    </dgm:pt>
    <dgm:pt modelId="{5BD06D64-18D5-4E47-9BCD-81BF8A8B544A}" type="parTrans" cxnId="{08AD6ED7-57F6-704B-8E36-2290DD8D0FE2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2B7BA0B-7863-8640-82AE-3CE3140A7289}" type="sibTrans" cxnId="{08AD6ED7-57F6-704B-8E36-2290DD8D0FE2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EAE0768-ED89-5F42-AAE1-E59508F2FC44}">
      <dgm:prSet/>
      <dgm:spPr/>
      <dgm:t>
        <a:bodyPr/>
        <a:lstStyle/>
        <a:p>
          <a:r>
            <a: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Федеральное агентство "</a:t>
          </a:r>
          <a:r>
            <a:rPr lang="ru-RU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Росмолодеж</a:t>
          </a:r>
          <a:r>
            <a: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"</a:t>
          </a:r>
        </a:p>
      </dgm:t>
    </dgm:pt>
    <dgm:pt modelId="{C8AC219A-6B02-B245-807B-1085CF02732A}" type="parTrans" cxnId="{D6CDD7B7-40DC-D44E-B4D0-724E97A34577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C1CBC9-7675-3D4A-9A8B-FC774BDFD279}" type="sibTrans" cxnId="{D6CDD7B7-40DC-D44E-B4D0-724E97A34577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A5A68EF-C104-0047-B414-AC1892EF8724}">
      <dgm:prSet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Гранты для НКО</a:t>
          </a:r>
        </a:p>
      </dgm:t>
    </dgm:pt>
    <dgm:pt modelId="{521B4604-2F72-8440-BECC-C5F68BBBD8DB}" type="parTrans" cxnId="{9A4DB061-4EBB-A04F-B558-F9BA7D0618E3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9E2128C-12DD-AD45-A3C4-63506150A91E}" type="sibTrans" cxnId="{9A4DB061-4EBB-A04F-B558-F9BA7D0618E3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6BF15CF-5AEB-8648-B62C-DBB406BCCC61}">
      <dgm:prSet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Поддержка технопарков</a:t>
          </a:r>
        </a:p>
      </dgm:t>
    </dgm:pt>
    <dgm:pt modelId="{48FBD9B7-ABF3-7748-B2BC-2D224A39F291}" type="parTrans" cxnId="{2794E437-2C3F-2A48-A3C5-7B9336A16F64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BF9DF51-990A-2149-92DA-D1A32FC55D58}" type="sibTrans" cxnId="{2794E437-2C3F-2A48-A3C5-7B9336A16F64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38561A-FA27-0045-ACD6-AD95CA15DFC3}">
      <dgm:prSet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Поддержка инжиниринговых центров</a:t>
          </a:r>
        </a:p>
      </dgm:t>
    </dgm:pt>
    <dgm:pt modelId="{698E9EFE-DFE2-5F46-B867-B7F9E4841AFA}" type="parTrans" cxnId="{60D67F91-BA9C-6847-B948-4F62B0F439D3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82B2E0A-57B0-3146-83B8-53B549AEAAD8}" type="sibTrans" cxnId="{60D67F91-BA9C-6847-B948-4F62B0F439D3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37F855A-7A04-6040-9B08-2B1065215CE7}">
      <dgm:prSet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Фонд содействия инновациям</a:t>
          </a:r>
        </a:p>
      </dgm:t>
    </dgm:pt>
    <dgm:pt modelId="{526228AF-5A22-F944-88D7-93DC70CF9FB9}" type="parTrans" cxnId="{D7011FD1-D085-AD41-90D9-85B128A7005D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3E86708-A70B-DB40-86D2-4B99A15686A6}" type="sibTrans" cxnId="{D7011FD1-D085-AD41-90D9-85B128A7005D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6582C54-DE8C-C342-AEA7-7400B3FA7964}">
      <dgm:prSet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Фонд поддержки образования и науки</a:t>
          </a:r>
        </a:p>
      </dgm:t>
    </dgm:pt>
    <dgm:pt modelId="{5F87D44A-5BAA-D349-A352-F9771F2147FC}" type="parTrans" cxnId="{498CD72E-6CA2-0442-B6AE-B2A766E58235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B292821-DFDE-DF44-845D-7A52D7423225}" type="sibTrans" cxnId="{498CD72E-6CA2-0442-B6AE-B2A766E58235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96C585B-A9CD-AB46-8916-6930FE6C5893}">
      <dgm:prSet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Федеральная научно-техническая программа развития сельского хозяйства</a:t>
          </a:r>
        </a:p>
      </dgm:t>
    </dgm:pt>
    <dgm:pt modelId="{06F28776-A937-CE4A-8824-495FE0A31A59}" type="parTrans" cxnId="{82343791-99FD-CA43-B83B-48DB68BC54D7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62A8287-3544-504C-A49E-1B7D765499EC}" type="sibTrans" cxnId="{82343791-99FD-CA43-B83B-48DB68BC54D7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4F314B2-867C-DB41-BC7F-E31F897956B6}">
      <dgm:prSet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Государственная программа развития сельского хозяйства</a:t>
          </a:r>
        </a:p>
      </dgm:t>
    </dgm:pt>
    <dgm:pt modelId="{4DFC532C-620B-3346-A55B-3042E0DC2425}" type="parTrans" cxnId="{DBF82158-E7F4-C244-95F5-847803D07486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019F27-F32A-4149-A41C-E759B674BA47}" type="sibTrans" cxnId="{DBF82158-E7F4-C244-95F5-847803D07486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FD595D4-FA59-674D-8D13-5B4B577E87E7}">
      <dgm:prSet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Всероссийский конкурс молодежных проектов вузов </a:t>
          </a:r>
        </a:p>
      </dgm:t>
    </dgm:pt>
    <dgm:pt modelId="{ED34757B-BFE6-6F40-9EAF-359C4EE03B7D}" type="parTrans" cxnId="{28C2A715-B3BD-494D-B8CA-00347D758264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0A016C-70ED-F44A-9770-67C519D270B4}" type="sibTrans" cxnId="{28C2A715-B3BD-494D-B8CA-00347D758264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2EB6ED2-6971-9245-802C-F895E47C69F7}">
      <dgm:prSet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Конкурс социальных проектов</a:t>
          </a:r>
        </a:p>
      </dgm:t>
    </dgm:pt>
    <dgm:pt modelId="{E4A5B643-8C36-6044-BC1B-9DC97C6DED57}" type="parTrans" cxnId="{43DC25AD-74B1-2F45-B83C-28383B00A3D4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E63B783-E206-6A4D-BFCD-A6BC3404F43E}" type="sibTrans" cxnId="{43DC25AD-74B1-2F45-B83C-28383B00A3D4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C43B819-3F6B-E14E-A286-09F6291159AD}">
      <dgm:prSet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Конкурс волонтеров</a:t>
          </a:r>
        </a:p>
      </dgm:t>
    </dgm:pt>
    <dgm:pt modelId="{A49A893C-E0CD-3548-862D-36125ECC082F}" type="parTrans" cxnId="{DB5E9F44-1541-7C45-884B-8C49F605A2E2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09B09D7-88E4-264F-94EB-27BF6B05038B}" type="sibTrans" cxnId="{DB5E9F44-1541-7C45-884B-8C49F605A2E2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B9C3283-8E15-5545-B206-0981A2C5E78E}">
      <dgm:prSet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Конкурс для физических лиц</a:t>
          </a:r>
        </a:p>
      </dgm:t>
    </dgm:pt>
    <dgm:pt modelId="{9DE7C7BA-396A-EA42-9262-56F319DD6E0F}" type="parTrans" cxnId="{6888435B-EFD6-EE4D-B88F-341DC28F39E9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9A9D6D4-0FDA-7B47-AE08-1CD4E0340BE5}" type="sibTrans" cxnId="{6888435B-EFD6-EE4D-B88F-341DC28F39E9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95BA93D-BABD-744F-925D-BECAF62EB966}" type="pres">
      <dgm:prSet presAssocID="{C8FD5CC7-3403-B449-8DF5-6CB6AF1CEFF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D61D50-BFED-5040-9370-1A2696CFE880}" type="pres">
      <dgm:prSet presAssocID="{539B0785-6EF5-BD44-B5A0-B9924D247B94}" presName="compNode" presStyleCnt="0"/>
      <dgm:spPr/>
    </dgm:pt>
    <dgm:pt modelId="{45761FC0-E88F-4745-8A75-AA3D241677F1}" type="pres">
      <dgm:prSet presAssocID="{539B0785-6EF5-BD44-B5A0-B9924D247B94}" presName="aNode" presStyleLbl="bgShp" presStyleIdx="0" presStyleCnt="5"/>
      <dgm:spPr/>
      <dgm:t>
        <a:bodyPr/>
        <a:lstStyle/>
        <a:p>
          <a:endParaRPr lang="ru-RU"/>
        </a:p>
      </dgm:t>
    </dgm:pt>
    <dgm:pt modelId="{3A4BD5F4-E404-7F44-9B3B-6A218080A407}" type="pres">
      <dgm:prSet presAssocID="{539B0785-6EF5-BD44-B5A0-B9924D247B94}" presName="textNode" presStyleLbl="bgShp" presStyleIdx="0" presStyleCnt="5"/>
      <dgm:spPr/>
      <dgm:t>
        <a:bodyPr/>
        <a:lstStyle/>
        <a:p>
          <a:endParaRPr lang="ru-RU"/>
        </a:p>
      </dgm:t>
    </dgm:pt>
    <dgm:pt modelId="{95BFB38D-5A75-A645-B5F7-DDD9B965240B}" type="pres">
      <dgm:prSet presAssocID="{539B0785-6EF5-BD44-B5A0-B9924D247B94}" presName="compChildNode" presStyleCnt="0"/>
      <dgm:spPr/>
    </dgm:pt>
    <dgm:pt modelId="{3E872730-B534-7240-B4B0-C7119E9A8A78}" type="pres">
      <dgm:prSet presAssocID="{539B0785-6EF5-BD44-B5A0-B9924D247B94}" presName="theInnerList" presStyleCnt="0"/>
      <dgm:spPr/>
    </dgm:pt>
    <dgm:pt modelId="{A4452AC4-254C-6F4C-A04C-469B29AE502E}" type="pres">
      <dgm:prSet presAssocID="{8DAA85C3-994A-CC49-A371-A7EADCB50C8B}" presName="childNode" presStyleLbl="node1" presStyleIdx="0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241DC-4E37-9647-A357-48AD51AA92A5}" type="pres">
      <dgm:prSet presAssocID="{8DAA85C3-994A-CC49-A371-A7EADCB50C8B}" presName="aSpace2" presStyleCnt="0"/>
      <dgm:spPr/>
    </dgm:pt>
    <dgm:pt modelId="{BAA7659A-A484-8445-B41B-399BE4E65573}" type="pres">
      <dgm:prSet presAssocID="{9779904E-3A8D-574F-95F3-540BF9D922E6}" presName="childNode" presStyleLbl="node1" presStyleIdx="1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15F55-E0F2-0D46-9C9D-53F17F83538B}" type="pres">
      <dgm:prSet presAssocID="{9779904E-3A8D-574F-95F3-540BF9D922E6}" presName="aSpace2" presStyleCnt="0"/>
      <dgm:spPr/>
    </dgm:pt>
    <dgm:pt modelId="{3DEFC507-B2C6-D74F-A053-728AE26C9F38}" type="pres">
      <dgm:prSet presAssocID="{2BC14790-AC00-6F45-9D0A-60E061BF0C1C}" presName="childNode" presStyleLbl="node1" presStyleIdx="2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54D37-E470-234E-943C-38CEC01AF26C}" type="pres">
      <dgm:prSet presAssocID="{2BC14790-AC00-6F45-9D0A-60E061BF0C1C}" presName="aSpace2" presStyleCnt="0"/>
      <dgm:spPr/>
    </dgm:pt>
    <dgm:pt modelId="{4662E011-2F20-2F40-B71B-8535D1C82BD1}" type="pres">
      <dgm:prSet presAssocID="{4A5A68EF-C104-0047-B414-AC1892EF8724}" presName="childNode" presStyleLbl="node1" presStyleIdx="3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8211E-71D9-CD44-BD86-F23FE12EF0F9}" type="pres">
      <dgm:prSet presAssocID="{539B0785-6EF5-BD44-B5A0-B9924D247B94}" presName="aSpace" presStyleCnt="0"/>
      <dgm:spPr/>
    </dgm:pt>
    <dgm:pt modelId="{59242B98-07DC-014F-BDD3-D523DE65E73D}" type="pres">
      <dgm:prSet presAssocID="{EEB5C855-D53D-FB4E-AD85-7C5ADC56B8E4}" presName="compNode" presStyleCnt="0"/>
      <dgm:spPr/>
    </dgm:pt>
    <dgm:pt modelId="{DE0D7A97-40CB-AE46-8D83-001D162384CE}" type="pres">
      <dgm:prSet presAssocID="{EEB5C855-D53D-FB4E-AD85-7C5ADC56B8E4}" presName="aNode" presStyleLbl="bgShp" presStyleIdx="1" presStyleCnt="5"/>
      <dgm:spPr/>
      <dgm:t>
        <a:bodyPr/>
        <a:lstStyle/>
        <a:p>
          <a:endParaRPr lang="ru-RU"/>
        </a:p>
      </dgm:t>
    </dgm:pt>
    <dgm:pt modelId="{8F175A7E-382C-7C43-8ECF-4BFE34AC7C6D}" type="pres">
      <dgm:prSet presAssocID="{EEB5C855-D53D-FB4E-AD85-7C5ADC56B8E4}" presName="textNode" presStyleLbl="bgShp" presStyleIdx="1" presStyleCnt="5"/>
      <dgm:spPr/>
      <dgm:t>
        <a:bodyPr/>
        <a:lstStyle/>
        <a:p>
          <a:endParaRPr lang="ru-RU"/>
        </a:p>
      </dgm:t>
    </dgm:pt>
    <dgm:pt modelId="{AF363A0B-6C23-C14A-9508-3386B88C67A8}" type="pres">
      <dgm:prSet presAssocID="{EEB5C855-D53D-FB4E-AD85-7C5ADC56B8E4}" presName="compChildNode" presStyleCnt="0"/>
      <dgm:spPr/>
    </dgm:pt>
    <dgm:pt modelId="{77E0D148-4CC7-0F48-B078-413A3CA3057D}" type="pres">
      <dgm:prSet presAssocID="{EEB5C855-D53D-FB4E-AD85-7C5ADC56B8E4}" presName="theInnerList" presStyleCnt="0"/>
      <dgm:spPr/>
    </dgm:pt>
    <dgm:pt modelId="{70CEEB47-E55A-744D-932F-F672C7C3820D}" type="pres">
      <dgm:prSet presAssocID="{FEB9C921-D3C1-BC4C-9F0A-BC3A0E044551}" presName="childNode" presStyleLbl="node1" presStyleIdx="4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83AC1-3296-C744-878C-79BB2FF83B0D}" type="pres">
      <dgm:prSet presAssocID="{FEB9C921-D3C1-BC4C-9F0A-BC3A0E044551}" presName="aSpace2" presStyleCnt="0"/>
      <dgm:spPr/>
    </dgm:pt>
    <dgm:pt modelId="{03783B76-38CD-A842-87E9-11CD7D791851}" type="pres">
      <dgm:prSet presAssocID="{6D20128B-9B3A-3340-AD7C-D7F8090BF5E4}" presName="childNode" presStyleLbl="node1" presStyleIdx="5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C8109-4EC5-CB4B-8B24-F40B363481C9}" type="pres">
      <dgm:prSet presAssocID="{6D20128B-9B3A-3340-AD7C-D7F8090BF5E4}" presName="aSpace2" presStyleCnt="0"/>
      <dgm:spPr/>
    </dgm:pt>
    <dgm:pt modelId="{330CBB02-4D93-014F-B15C-4AC582036B81}" type="pres">
      <dgm:prSet presAssocID="{86BF15CF-5AEB-8648-B62C-DBB406BCCC61}" presName="childNode" presStyleLbl="node1" presStyleIdx="6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A9899-08BE-A041-90E8-9B5E55FA11FA}" type="pres">
      <dgm:prSet presAssocID="{86BF15CF-5AEB-8648-B62C-DBB406BCCC61}" presName="aSpace2" presStyleCnt="0"/>
      <dgm:spPr/>
    </dgm:pt>
    <dgm:pt modelId="{EE9FE88E-D826-8542-941B-CB7A9D482452}" type="pres">
      <dgm:prSet presAssocID="{E438561A-FA27-0045-ACD6-AD95CA15DFC3}" presName="childNode" presStyleLbl="node1" presStyleIdx="7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BF7D8-D2A1-5F4B-BDC8-C9EDCF381CF5}" type="pres">
      <dgm:prSet presAssocID="{EEB5C855-D53D-FB4E-AD85-7C5ADC56B8E4}" presName="aSpace" presStyleCnt="0"/>
      <dgm:spPr/>
    </dgm:pt>
    <dgm:pt modelId="{BB2FE17F-A44C-AC4B-A687-C561203BF0BD}" type="pres">
      <dgm:prSet presAssocID="{8808B3F3-70D1-0041-BF37-99644D7182D5}" presName="compNode" presStyleCnt="0"/>
      <dgm:spPr/>
    </dgm:pt>
    <dgm:pt modelId="{0EBDC081-E5AA-2B41-A8DF-AB6FBB65A8CC}" type="pres">
      <dgm:prSet presAssocID="{8808B3F3-70D1-0041-BF37-99644D7182D5}" presName="aNode" presStyleLbl="bgShp" presStyleIdx="2" presStyleCnt="5"/>
      <dgm:spPr/>
      <dgm:t>
        <a:bodyPr/>
        <a:lstStyle/>
        <a:p>
          <a:endParaRPr lang="ru-RU"/>
        </a:p>
      </dgm:t>
    </dgm:pt>
    <dgm:pt modelId="{E58491A8-7A67-444D-AB54-4A1C70007AAE}" type="pres">
      <dgm:prSet presAssocID="{8808B3F3-70D1-0041-BF37-99644D7182D5}" presName="textNode" presStyleLbl="bgShp" presStyleIdx="2" presStyleCnt="5"/>
      <dgm:spPr/>
      <dgm:t>
        <a:bodyPr/>
        <a:lstStyle/>
        <a:p>
          <a:endParaRPr lang="ru-RU"/>
        </a:p>
      </dgm:t>
    </dgm:pt>
    <dgm:pt modelId="{B877FDCD-DEB3-4248-9C67-33F13D2A7012}" type="pres">
      <dgm:prSet presAssocID="{8808B3F3-70D1-0041-BF37-99644D7182D5}" presName="compChildNode" presStyleCnt="0"/>
      <dgm:spPr/>
    </dgm:pt>
    <dgm:pt modelId="{EB8EE013-833A-2249-95B5-67C6CB1AE9FE}" type="pres">
      <dgm:prSet presAssocID="{8808B3F3-70D1-0041-BF37-99644D7182D5}" presName="theInnerList" presStyleCnt="0"/>
      <dgm:spPr/>
    </dgm:pt>
    <dgm:pt modelId="{16D67F20-330A-3D4F-AC46-86BAF17EE77D}" type="pres">
      <dgm:prSet presAssocID="{2505A576-33B0-0A4D-97DE-4F66B15D1AAB}" presName="childNode" presStyleLbl="node1" presStyleIdx="8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4EEA2-C651-7E4C-807A-18E94A512769}" type="pres">
      <dgm:prSet presAssocID="{2505A576-33B0-0A4D-97DE-4F66B15D1AAB}" presName="aSpace2" presStyleCnt="0"/>
      <dgm:spPr/>
    </dgm:pt>
    <dgm:pt modelId="{81683F7C-7729-4D4F-BDB5-1685D9398247}" type="pres">
      <dgm:prSet presAssocID="{5172F0DB-1EB9-2F48-A286-8AC78488DD46}" presName="childNode" presStyleLbl="node1" presStyleIdx="9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88EF5-9AA7-6843-AACA-8FA0482DE4DA}" type="pres">
      <dgm:prSet presAssocID="{5172F0DB-1EB9-2F48-A286-8AC78488DD46}" presName="aSpace2" presStyleCnt="0"/>
      <dgm:spPr/>
    </dgm:pt>
    <dgm:pt modelId="{DDE35F3C-21E0-E04B-852F-058CC700ED1C}" type="pres">
      <dgm:prSet presAssocID="{137F855A-7A04-6040-9B08-2B1065215CE7}" presName="childNode" presStyleLbl="node1" presStyleIdx="10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CE126-6A4F-4F40-9B06-2D603227425C}" type="pres">
      <dgm:prSet presAssocID="{137F855A-7A04-6040-9B08-2B1065215CE7}" presName="aSpace2" presStyleCnt="0"/>
      <dgm:spPr/>
    </dgm:pt>
    <dgm:pt modelId="{651D753F-D712-A947-9B06-2E32F60F7156}" type="pres">
      <dgm:prSet presAssocID="{86582C54-DE8C-C342-AEA7-7400B3FA7964}" presName="childNode" presStyleLbl="node1" presStyleIdx="11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3F05B-B5DC-1D4F-A2DE-C4DFE8716378}" type="pres">
      <dgm:prSet presAssocID="{8808B3F3-70D1-0041-BF37-99644D7182D5}" presName="aSpace" presStyleCnt="0"/>
      <dgm:spPr/>
    </dgm:pt>
    <dgm:pt modelId="{52657620-14F1-7E41-A5A5-F4F0EA8E6E5E}" type="pres">
      <dgm:prSet presAssocID="{0B606691-D1AD-1845-8452-FECADDBF0D53}" presName="compNode" presStyleCnt="0"/>
      <dgm:spPr/>
    </dgm:pt>
    <dgm:pt modelId="{B1D1611A-1EDA-BE44-99D7-BFA6159F7B35}" type="pres">
      <dgm:prSet presAssocID="{0B606691-D1AD-1845-8452-FECADDBF0D53}" presName="aNode" presStyleLbl="bgShp" presStyleIdx="3" presStyleCnt="5"/>
      <dgm:spPr/>
      <dgm:t>
        <a:bodyPr/>
        <a:lstStyle/>
        <a:p>
          <a:endParaRPr lang="ru-RU"/>
        </a:p>
      </dgm:t>
    </dgm:pt>
    <dgm:pt modelId="{A3FE0C88-98DE-9E4A-B9B5-613B8C3561F0}" type="pres">
      <dgm:prSet presAssocID="{0B606691-D1AD-1845-8452-FECADDBF0D53}" presName="textNode" presStyleLbl="bgShp" presStyleIdx="3" presStyleCnt="5"/>
      <dgm:spPr/>
      <dgm:t>
        <a:bodyPr/>
        <a:lstStyle/>
        <a:p>
          <a:endParaRPr lang="ru-RU"/>
        </a:p>
      </dgm:t>
    </dgm:pt>
    <dgm:pt modelId="{9490548D-023F-7241-8FE3-6583C58ED656}" type="pres">
      <dgm:prSet presAssocID="{0B606691-D1AD-1845-8452-FECADDBF0D53}" presName="compChildNode" presStyleCnt="0"/>
      <dgm:spPr/>
    </dgm:pt>
    <dgm:pt modelId="{514AC7C7-C2EC-094B-89CC-0C3A1956C819}" type="pres">
      <dgm:prSet presAssocID="{0B606691-D1AD-1845-8452-FECADDBF0D53}" presName="theInnerList" presStyleCnt="0"/>
      <dgm:spPr/>
    </dgm:pt>
    <dgm:pt modelId="{2998544C-5070-DF4F-97E8-34987C01F32B}" type="pres">
      <dgm:prSet presAssocID="{296C585B-A9CD-AB46-8916-6930FE6C5893}" presName="childNode" presStyleLbl="node1" presStyleIdx="12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7B5F9-112C-9940-8B2D-13DAEA4B86F9}" type="pres">
      <dgm:prSet presAssocID="{296C585B-A9CD-AB46-8916-6930FE6C5893}" presName="aSpace2" presStyleCnt="0"/>
      <dgm:spPr/>
    </dgm:pt>
    <dgm:pt modelId="{89ECA735-7299-8348-8F8C-9BE6160811EC}" type="pres">
      <dgm:prSet presAssocID="{B4F314B2-867C-DB41-BC7F-E31F897956B6}" presName="childNode" presStyleLbl="node1" presStyleIdx="13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8C6C07-92DF-C54A-A12D-45A4EFA1CD9A}" type="pres">
      <dgm:prSet presAssocID="{0B606691-D1AD-1845-8452-FECADDBF0D53}" presName="aSpace" presStyleCnt="0"/>
      <dgm:spPr/>
    </dgm:pt>
    <dgm:pt modelId="{ECFDBAF7-063E-B349-9AA4-06BFA6C73618}" type="pres">
      <dgm:prSet presAssocID="{6EAE0768-ED89-5F42-AAE1-E59508F2FC44}" presName="compNode" presStyleCnt="0"/>
      <dgm:spPr/>
    </dgm:pt>
    <dgm:pt modelId="{0B955042-A7BF-8E43-A5F6-78E3BA2AE1EF}" type="pres">
      <dgm:prSet presAssocID="{6EAE0768-ED89-5F42-AAE1-E59508F2FC44}" presName="aNode" presStyleLbl="bgShp" presStyleIdx="4" presStyleCnt="5"/>
      <dgm:spPr/>
      <dgm:t>
        <a:bodyPr/>
        <a:lstStyle/>
        <a:p>
          <a:endParaRPr lang="ru-RU"/>
        </a:p>
      </dgm:t>
    </dgm:pt>
    <dgm:pt modelId="{15B584F5-018B-F141-9691-00936D6D47FF}" type="pres">
      <dgm:prSet presAssocID="{6EAE0768-ED89-5F42-AAE1-E59508F2FC44}" presName="textNode" presStyleLbl="bgShp" presStyleIdx="4" presStyleCnt="5"/>
      <dgm:spPr/>
      <dgm:t>
        <a:bodyPr/>
        <a:lstStyle/>
        <a:p>
          <a:endParaRPr lang="ru-RU"/>
        </a:p>
      </dgm:t>
    </dgm:pt>
    <dgm:pt modelId="{B8C10E07-93D4-0443-BEC3-71A4322367EC}" type="pres">
      <dgm:prSet presAssocID="{6EAE0768-ED89-5F42-AAE1-E59508F2FC44}" presName="compChildNode" presStyleCnt="0"/>
      <dgm:spPr/>
    </dgm:pt>
    <dgm:pt modelId="{8A0C821E-8EAD-764D-8FF1-9434AAE9049E}" type="pres">
      <dgm:prSet presAssocID="{6EAE0768-ED89-5F42-AAE1-E59508F2FC44}" presName="theInnerList" presStyleCnt="0"/>
      <dgm:spPr/>
    </dgm:pt>
    <dgm:pt modelId="{4C62BD61-3255-EC4F-9483-2D58F02D702A}" type="pres">
      <dgm:prSet presAssocID="{2FD595D4-FA59-674D-8D13-5B4B577E87E7}" presName="childNode" presStyleLbl="node1" presStyleIdx="14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0E6C68-82B4-3A4C-B7A3-9B2BA1B4CB03}" type="pres">
      <dgm:prSet presAssocID="{2FD595D4-FA59-674D-8D13-5B4B577E87E7}" presName="aSpace2" presStyleCnt="0"/>
      <dgm:spPr/>
    </dgm:pt>
    <dgm:pt modelId="{17707FF0-568D-0843-8E1B-244648EB53F6}" type="pres">
      <dgm:prSet presAssocID="{22EB6ED2-6971-9245-802C-F895E47C69F7}" presName="childNode" presStyleLbl="node1" presStyleIdx="15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66757-B2EB-A24D-8687-5D81D124E67B}" type="pres">
      <dgm:prSet presAssocID="{22EB6ED2-6971-9245-802C-F895E47C69F7}" presName="aSpace2" presStyleCnt="0"/>
      <dgm:spPr/>
    </dgm:pt>
    <dgm:pt modelId="{E93D0C16-7563-BD46-84A8-49C1A58CCB10}" type="pres">
      <dgm:prSet presAssocID="{DC43B819-3F6B-E14E-A286-09F6291159AD}" presName="childNode" presStyleLbl="node1" presStyleIdx="16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1CBCF-37BC-7442-B90A-1DD8658FEDBC}" type="pres">
      <dgm:prSet presAssocID="{DC43B819-3F6B-E14E-A286-09F6291159AD}" presName="aSpace2" presStyleCnt="0"/>
      <dgm:spPr/>
    </dgm:pt>
    <dgm:pt modelId="{669D1E51-8E3E-3F4D-930A-5CE5D22C8A36}" type="pres">
      <dgm:prSet presAssocID="{CB9C3283-8E15-5545-B206-0981A2C5E78E}" presName="childNode" presStyleLbl="node1" presStyleIdx="17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94E437-2C3F-2A48-A3C5-7B9336A16F64}" srcId="{EEB5C855-D53D-FB4E-AD85-7C5ADC56B8E4}" destId="{86BF15CF-5AEB-8648-B62C-DBB406BCCC61}" srcOrd="2" destOrd="0" parTransId="{48FBD9B7-ABF3-7748-B2BC-2D224A39F291}" sibTransId="{ABF9DF51-990A-2149-92DA-D1A32FC55D58}"/>
    <dgm:cxn modelId="{2F8C035C-7503-E245-9F4D-C2B410BD3188}" type="presOf" srcId="{0B606691-D1AD-1845-8452-FECADDBF0D53}" destId="{A3FE0C88-98DE-9E4A-B9B5-613B8C3561F0}" srcOrd="1" destOrd="0" presId="urn:microsoft.com/office/officeart/2005/8/layout/lProcess2"/>
    <dgm:cxn modelId="{860764A5-6123-CB4A-926F-7FCC1A49E38D}" type="presOf" srcId="{137F855A-7A04-6040-9B08-2B1065215CE7}" destId="{DDE35F3C-21E0-E04B-852F-058CC700ED1C}" srcOrd="0" destOrd="0" presId="urn:microsoft.com/office/officeart/2005/8/layout/lProcess2"/>
    <dgm:cxn modelId="{498CD72E-6CA2-0442-B6AE-B2A766E58235}" srcId="{8808B3F3-70D1-0041-BF37-99644D7182D5}" destId="{86582C54-DE8C-C342-AEA7-7400B3FA7964}" srcOrd="3" destOrd="0" parTransId="{5F87D44A-5BAA-D349-A352-F9771F2147FC}" sibTransId="{7B292821-DFDE-DF44-845D-7A52D7423225}"/>
    <dgm:cxn modelId="{5FF021F1-0A6B-194F-AC80-AB8B303353AB}" type="presOf" srcId="{4A5A68EF-C104-0047-B414-AC1892EF8724}" destId="{4662E011-2F20-2F40-B71B-8535D1C82BD1}" srcOrd="0" destOrd="0" presId="urn:microsoft.com/office/officeart/2005/8/layout/lProcess2"/>
    <dgm:cxn modelId="{CC854379-C027-3440-9F7E-265AD8A6C9D4}" type="presOf" srcId="{6EAE0768-ED89-5F42-AAE1-E59508F2FC44}" destId="{15B584F5-018B-F141-9691-00936D6D47FF}" srcOrd="1" destOrd="0" presId="urn:microsoft.com/office/officeart/2005/8/layout/lProcess2"/>
    <dgm:cxn modelId="{DBF82158-E7F4-C244-95F5-847803D07486}" srcId="{0B606691-D1AD-1845-8452-FECADDBF0D53}" destId="{B4F314B2-867C-DB41-BC7F-E31F897956B6}" srcOrd="1" destOrd="0" parTransId="{4DFC532C-620B-3346-A55B-3042E0DC2425}" sibTransId="{BD019F27-F32A-4149-A41C-E759B674BA47}"/>
    <dgm:cxn modelId="{DF9DE17C-E09F-9F4E-929F-506413620B38}" type="presOf" srcId="{6EAE0768-ED89-5F42-AAE1-E59508F2FC44}" destId="{0B955042-A7BF-8E43-A5F6-78E3BA2AE1EF}" srcOrd="0" destOrd="0" presId="urn:microsoft.com/office/officeart/2005/8/layout/lProcess2"/>
    <dgm:cxn modelId="{99F4674A-A5B3-0C44-AC5C-11C4AD19C7E8}" type="presOf" srcId="{86BF15CF-5AEB-8648-B62C-DBB406BCCC61}" destId="{330CBB02-4D93-014F-B15C-4AC582036B81}" srcOrd="0" destOrd="0" presId="urn:microsoft.com/office/officeart/2005/8/layout/lProcess2"/>
    <dgm:cxn modelId="{82343791-99FD-CA43-B83B-48DB68BC54D7}" srcId="{0B606691-D1AD-1845-8452-FECADDBF0D53}" destId="{296C585B-A9CD-AB46-8916-6930FE6C5893}" srcOrd="0" destOrd="0" parTransId="{06F28776-A937-CE4A-8824-495FE0A31A59}" sibTransId="{F62A8287-3544-504C-A49E-1B7D765499EC}"/>
    <dgm:cxn modelId="{09A90193-4A26-F647-80B4-4993F601152E}" type="presOf" srcId="{2505A576-33B0-0A4D-97DE-4F66B15D1AAB}" destId="{16D67F20-330A-3D4F-AC46-86BAF17EE77D}" srcOrd="0" destOrd="0" presId="urn:microsoft.com/office/officeart/2005/8/layout/lProcess2"/>
    <dgm:cxn modelId="{F1387B5B-A1EF-324B-8379-6CE24D5321F4}" type="presOf" srcId="{296C585B-A9CD-AB46-8916-6930FE6C5893}" destId="{2998544C-5070-DF4F-97E8-34987C01F32B}" srcOrd="0" destOrd="0" presId="urn:microsoft.com/office/officeart/2005/8/layout/lProcess2"/>
    <dgm:cxn modelId="{60D67F91-BA9C-6847-B948-4F62B0F439D3}" srcId="{EEB5C855-D53D-FB4E-AD85-7C5ADC56B8E4}" destId="{E438561A-FA27-0045-ACD6-AD95CA15DFC3}" srcOrd="3" destOrd="0" parTransId="{698E9EFE-DFE2-5F46-B867-B7F9E4841AFA}" sibTransId="{382B2E0A-57B0-3146-83B8-53B549AEAAD8}"/>
    <dgm:cxn modelId="{F6100BE5-FB6A-1F42-BB4E-FBF43A7DADDE}" srcId="{539B0785-6EF5-BD44-B5A0-B9924D247B94}" destId="{8DAA85C3-994A-CC49-A371-A7EADCB50C8B}" srcOrd="0" destOrd="0" parTransId="{08C21260-5D76-6848-8373-97D63182D2C3}" sibTransId="{AAF13F45-F2F5-B14B-9A2A-7A1BA0559C5F}"/>
    <dgm:cxn modelId="{908D7719-518B-B245-A478-EA2188DBFCFC}" type="presOf" srcId="{9779904E-3A8D-574F-95F3-540BF9D922E6}" destId="{BAA7659A-A484-8445-B41B-399BE4E65573}" srcOrd="0" destOrd="0" presId="urn:microsoft.com/office/officeart/2005/8/layout/lProcess2"/>
    <dgm:cxn modelId="{08BFBE57-451B-2643-8F71-5E64CDB3F204}" type="presOf" srcId="{B4F314B2-867C-DB41-BC7F-E31F897956B6}" destId="{89ECA735-7299-8348-8F8C-9BE6160811EC}" srcOrd="0" destOrd="0" presId="urn:microsoft.com/office/officeart/2005/8/layout/lProcess2"/>
    <dgm:cxn modelId="{754E809B-6C85-7C45-B052-5A20EC77F1C1}" type="presOf" srcId="{539B0785-6EF5-BD44-B5A0-B9924D247B94}" destId="{3A4BD5F4-E404-7F44-9B3B-6A218080A407}" srcOrd="1" destOrd="0" presId="urn:microsoft.com/office/officeart/2005/8/layout/lProcess2"/>
    <dgm:cxn modelId="{08AD6ED7-57F6-704B-8E36-2290DD8D0FE2}" srcId="{539B0785-6EF5-BD44-B5A0-B9924D247B94}" destId="{9779904E-3A8D-574F-95F3-540BF9D922E6}" srcOrd="1" destOrd="0" parTransId="{5BD06D64-18D5-4E47-9BCD-81BF8A8B544A}" sibTransId="{92B7BA0B-7863-8640-82AE-3CE3140A7289}"/>
    <dgm:cxn modelId="{D6CDD7B7-40DC-D44E-B4D0-724E97A34577}" srcId="{C8FD5CC7-3403-B449-8DF5-6CB6AF1CEFFF}" destId="{6EAE0768-ED89-5F42-AAE1-E59508F2FC44}" srcOrd="4" destOrd="0" parTransId="{C8AC219A-6B02-B245-807B-1085CF02732A}" sibTransId="{EEC1CBC9-7675-3D4A-9A8B-FC774BDFD279}"/>
    <dgm:cxn modelId="{9A4DB061-4EBB-A04F-B558-F9BA7D0618E3}" srcId="{539B0785-6EF5-BD44-B5A0-B9924D247B94}" destId="{4A5A68EF-C104-0047-B414-AC1892EF8724}" srcOrd="3" destOrd="0" parTransId="{521B4604-2F72-8440-BECC-C5F68BBBD8DB}" sibTransId="{09E2128C-12DD-AD45-A3C4-63506150A91E}"/>
    <dgm:cxn modelId="{27C01286-4843-A44F-B4B6-B39170314444}" srcId="{C8FD5CC7-3403-B449-8DF5-6CB6AF1CEFFF}" destId="{8808B3F3-70D1-0041-BF37-99644D7182D5}" srcOrd="2" destOrd="0" parTransId="{990417F1-5220-F445-8469-9C0BC589FB2B}" sibTransId="{5A13E343-F2C3-4F40-8447-29C0230635AF}"/>
    <dgm:cxn modelId="{7368E70C-20A1-1546-A9AF-BDBE4E43591C}" type="presOf" srcId="{2FD595D4-FA59-674D-8D13-5B4B577E87E7}" destId="{4C62BD61-3255-EC4F-9483-2D58F02D702A}" srcOrd="0" destOrd="0" presId="urn:microsoft.com/office/officeart/2005/8/layout/lProcess2"/>
    <dgm:cxn modelId="{B809F66C-28E1-3E43-86D1-2F8D04D99682}" type="presOf" srcId="{CB9C3283-8E15-5545-B206-0981A2C5E78E}" destId="{669D1E51-8E3E-3F4D-930A-5CE5D22C8A36}" srcOrd="0" destOrd="0" presId="urn:microsoft.com/office/officeart/2005/8/layout/lProcess2"/>
    <dgm:cxn modelId="{40ACAB13-2EF9-304E-B849-40350E2C592C}" type="presOf" srcId="{2BC14790-AC00-6F45-9D0A-60E061BF0C1C}" destId="{3DEFC507-B2C6-D74F-A053-728AE26C9F38}" srcOrd="0" destOrd="0" presId="urn:microsoft.com/office/officeart/2005/8/layout/lProcess2"/>
    <dgm:cxn modelId="{DB5E9F44-1541-7C45-884B-8C49F605A2E2}" srcId="{6EAE0768-ED89-5F42-AAE1-E59508F2FC44}" destId="{DC43B819-3F6B-E14E-A286-09F6291159AD}" srcOrd="2" destOrd="0" parTransId="{A49A893C-E0CD-3548-862D-36125ECC082F}" sibTransId="{509B09D7-88E4-264F-94EB-27BF6B05038B}"/>
    <dgm:cxn modelId="{013A834A-A480-4241-A2BD-DB6DA95BB364}" type="presOf" srcId="{86582C54-DE8C-C342-AEA7-7400B3FA7964}" destId="{651D753F-D712-A947-9B06-2E32F60F7156}" srcOrd="0" destOrd="0" presId="urn:microsoft.com/office/officeart/2005/8/layout/lProcess2"/>
    <dgm:cxn modelId="{78824A62-AD99-5145-9A4F-F6F47E17B720}" type="presOf" srcId="{6D20128B-9B3A-3340-AD7C-D7F8090BF5E4}" destId="{03783B76-38CD-A842-87E9-11CD7D791851}" srcOrd="0" destOrd="0" presId="urn:microsoft.com/office/officeart/2005/8/layout/lProcess2"/>
    <dgm:cxn modelId="{84A3E19D-31F2-D24A-98A7-4BEA93EF2736}" type="presOf" srcId="{C8FD5CC7-3403-B449-8DF5-6CB6AF1CEFFF}" destId="{E95BA93D-BABD-744F-925D-BECAF62EB966}" srcOrd="0" destOrd="0" presId="urn:microsoft.com/office/officeart/2005/8/layout/lProcess2"/>
    <dgm:cxn modelId="{832AD787-974A-CF4C-BD98-DDE6E9874FD9}" srcId="{C8FD5CC7-3403-B449-8DF5-6CB6AF1CEFFF}" destId="{539B0785-6EF5-BD44-B5A0-B9924D247B94}" srcOrd="0" destOrd="0" parTransId="{284EEF1B-59E4-0C47-9A54-BD17BF540C52}" sibTransId="{E93E917E-0D2A-1F40-B450-A4389F9003FE}"/>
    <dgm:cxn modelId="{6888435B-EFD6-EE4D-B88F-341DC28F39E9}" srcId="{6EAE0768-ED89-5F42-AAE1-E59508F2FC44}" destId="{CB9C3283-8E15-5545-B206-0981A2C5E78E}" srcOrd="3" destOrd="0" parTransId="{9DE7C7BA-396A-EA42-9262-56F319DD6E0F}" sibTransId="{C9A9D6D4-0FDA-7B47-AE08-1CD4E0340BE5}"/>
    <dgm:cxn modelId="{28C2A715-B3BD-494D-B8CA-00347D758264}" srcId="{6EAE0768-ED89-5F42-AAE1-E59508F2FC44}" destId="{2FD595D4-FA59-674D-8D13-5B4B577E87E7}" srcOrd="0" destOrd="0" parTransId="{ED34757B-BFE6-6F40-9EAF-359C4EE03B7D}" sibTransId="{5B0A016C-70ED-F44A-9770-67C519D270B4}"/>
    <dgm:cxn modelId="{B81580E4-B4A9-574F-8AD2-BE29B1E386CD}" type="presOf" srcId="{22EB6ED2-6971-9245-802C-F895E47C69F7}" destId="{17707FF0-568D-0843-8E1B-244648EB53F6}" srcOrd="0" destOrd="0" presId="urn:microsoft.com/office/officeart/2005/8/layout/lProcess2"/>
    <dgm:cxn modelId="{27564D86-A71A-1947-83F1-2FC11A848004}" type="presOf" srcId="{539B0785-6EF5-BD44-B5A0-B9924D247B94}" destId="{45761FC0-E88F-4745-8A75-AA3D241677F1}" srcOrd="0" destOrd="0" presId="urn:microsoft.com/office/officeart/2005/8/layout/lProcess2"/>
    <dgm:cxn modelId="{C64FFC25-90B9-CD4F-BA4E-A246AC54883D}" srcId="{539B0785-6EF5-BD44-B5A0-B9924D247B94}" destId="{2BC14790-AC00-6F45-9D0A-60E061BF0C1C}" srcOrd="2" destOrd="0" parTransId="{C155984D-8FC1-354E-9362-1EB19A78F4A9}" sibTransId="{203C5642-A13D-3E41-BFD9-51F8C51563A0}"/>
    <dgm:cxn modelId="{62460C2C-A5CB-1643-867A-BFB30AC80C77}" srcId="{8808B3F3-70D1-0041-BF37-99644D7182D5}" destId="{2505A576-33B0-0A4D-97DE-4F66B15D1AAB}" srcOrd="0" destOrd="0" parTransId="{214FC4E4-2CA0-4F49-9D68-4E1726EAF89E}" sibTransId="{C25746CE-C8AE-DA4F-8AA5-EB0170EF0663}"/>
    <dgm:cxn modelId="{6BB0CBEB-1540-874E-BC3A-8248B4AC2701}" srcId="{C8FD5CC7-3403-B449-8DF5-6CB6AF1CEFFF}" destId="{EEB5C855-D53D-FB4E-AD85-7C5ADC56B8E4}" srcOrd="1" destOrd="0" parTransId="{3FFE4E2A-AEB3-594D-9861-8C7702E7835A}" sibTransId="{30DBD3BC-82BF-2842-9816-33DC8EC95146}"/>
    <dgm:cxn modelId="{218577CA-7AD9-BD4B-8871-D5748FD29604}" srcId="{EEB5C855-D53D-FB4E-AD85-7C5ADC56B8E4}" destId="{6D20128B-9B3A-3340-AD7C-D7F8090BF5E4}" srcOrd="1" destOrd="0" parTransId="{E644A1EC-5354-814F-8E29-B017E99065A1}" sibTransId="{902B351F-0D41-7441-AD40-82E4258D7A9D}"/>
    <dgm:cxn modelId="{7ECAA335-3C3A-F84B-80E3-112989F657BF}" type="presOf" srcId="{8808B3F3-70D1-0041-BF37-99644D7182D5}" destId="{E58491A8-7A67-444D-AB54-4A1C70007AAE}" srcOrd="1" destOrd="0" presId="urn:microsoft.com/office/officeart/2005/8/layout/lProcess2"/>
    <dgm:cxn modelId="{DA48986F-C284-384F-8E7F-1787593898E2}" type="presOf" srcId="{5172F0DB-1EB9-2F48-A286-8AC78488DD46}" destId="{81683F7C-7729-4D4F-BDB5-1685D9398247}" srcOrd="0" destOrd="0" presId="urn:microsoft.com/office/officeart/2005/8/layout/lProcess2"/>
    <dgm:cxn modelId="{924C6AF1-DC35-5A40-A4CF-3F0DC5ED454B}" srcId="{C8FD5CC7-3403-B449-8DF5-6CB6AF1CEFFF}" destId="{0B606691-D1AD-1845-8452-FECADDBF0D53}" srcOrd="3" destOrd="0" parTransId="{43E44AD5-4427-C949-A716-916A3E0EECA4}" sibTransId="{5CF8BD61-1795-FA4D-9BCA-341B77AF6D21}"/>
    <dgm:cxn modelId="{85AF48A2-49A4-4144-B0A4-90AF82ACCD37}" srcId="{8808B3F3-70D1-0041-BF37-99644D7182D5}" destId="{5172F0DB-1EB9-2F48-A286-8AC78488DD46}" srcOrd="1" destOrd="0" parTransId="{0D45C5BB-38EB-4D4D-99DB-AF59BC576368}" sibTransId="{42BC7603-6F67-2046-B9F2-7470BFF8266B}"/>
    <dgm:cxn modelId="{2C6895C7-E791-4E4A-A38F-E1A4B0AD63A9}" type="presOf" srcId="{EEB5C855-D53D-FB4E-AD85-7C5ADC56B8E4}" destId="{8F175A7E-382C-7C43-8ECF-4BFE34AC7C6D}" srcOrd="1" destOrd="0" presId="urn:microsoft.com/office/officeart/2005/8/layout/lProcess2"/>
    <dgm:cxn modelId="{1AE21E40-1282-034E-A051-4CFBCED314EE}" type="presOf" srcId="{FEB9C921-D3C1-BC4C-9F0A-BC3A0E044551}" destId="{70CEEB47-E55A-744D-932F-F672C7C3820D}" srcOrd="0" destOrd="0" presId="urn:microsoft.com/office/officeart/2005/8/layout/lProcess2"/>
    <dgm:cxn modelId="{D7011FD1-D085-AD41-90D9-85B128A7005D}" srcId="{8808B3F3-70D1-0041-BF37-99644D7182D5}" destId="{137F855A-7A04-6040-9B08-2B1065215CE7}" srcOrd="2" destOrd="0" parTransId="{526228AF-5A22-F944-88D7-93DC70CF9FB9}" sibTransId="{A3E86708-A70B-DB40-86D2-4B99A15686A6}"/>
    <dgm:cxn modelId="{729B7289-5BEC-E14B-8B07-6DA9282E765D}" srcId="{EEB5C855-D53D-FB4E-AD85-7C5ADC56B8E4}" destId="{FEB9C921-D3C1-BC4C-9F0A-BC3A0E044551}" srcOrd="0" destOrd="0" parTransId="{5D934682-F74D-434D-B0AC-C4DFFF4A1272}" sibTransId="{6D6AAF75-8871-B24F-BE19-D7C82A392F9C}"/>
    <dgm:cxn modelId="{BE97531A-6C06-F642-92AB-18542B3AAF73}" type="presOf" srcId="{0B606691-D1AD-1845-8452-FECADDBF0D53}" destId="{B1D1611A-1EDA-BE44-99D7-BFA6159F7B35}" srcOrd="0" destOrd="0" presId="urn:microsoft.com/office/officeart/2005/8/layout/lProcess2"/>
    <dgm:cxn modelId="{60AFC643-A31B-374B-B8A0-C9063B78459C}" type="presOf" srcId="{E438561A-FA27-0045-ACD6-AD95CA15DFC3}" destId="{EE9FE88E-D826-8542-941B-CB7A9D482452}" srcOrd="0" destOrd="0" presId="urn:microsoft.com/office/officeart/2005/8/layout/lProcess2"/>
    <dgm:cxn modelId="{CC840DF0-9094-E148-B82F-F4AFF5B01220}" type="presOf" srcId="{EEB5C855-D53D-FB4E-AD85-7C5ADC56B8E4}" destId="{DE0D7A97-40CB-AE46-8D83-001D162384CE}" srcOrd="0" destOrd="0" presId="urn:microsoft.com/office/officeart/2005/8/layout/lProcess2"/>
    <dgm:cxn modelId="{4182D7E7-2665-2041-A8E3-39C1D4A6FACE}" type="presOf" srcId="{8DAA85C3-994A-CC49-A371-A7EADCB50C8B}" destId="{A4452AC4-254C-6F4C-A04C-469B29AE502E}" srcOrd="0" destOrd="0" presId="urn:microsoft.com/office/officeart/2005/8/layout/lProcess2"/>
    <dgm:cxn modelId="{C036EE3B-34B4-8D49-816B-851CCF091A10}" type="presOf" srcId="{8808B3F3-70D1-0041-BF37-99644D7182D5}" destId="{0EBDC081-E5AA-2B41-A8DF-AB6FBB65A8CC}" srcOrd="0" destOrd="0" presId="urn:microsoft.com/office/officeart/2005/8/layout/lProcess2"/>
    <dgm:cxn modelId="{08C6D7EF-A062-FD41-870B-3FC4CE59EB44}" type="presOf" srcId="{DC43B819-3F6B-E14E-A286-09F6291159AD}" destId="{E93D0C16-7563-BD46-84A8-49C1A58CCB10}" srcOrd="0" destOrd="0" presId="urn:microsoft.com/office/officeart/2005/8/layout/lProcess2"/>
    <dgm:cxn modelId="{43DC25AD-74B1-2F45-B83C-28383B00A3D4}" srcId="{6EAE0768-ED89-5F42-AAE1-E59508F2FC44}" destId="{22EB6ED2-6971-9245-802C-F895E47C69F7}" srcOrd="1" destOrd="0" parTransId="{E4A5B643-8C36-6044-BC1B-9DC97C6DED57}" sibTransId="{1E63B783-E206-6A4D-BFCD-A6BC3404F43E}"/>
    <dgm:cxn modelId="{8EE3EE4E-E76B-0A40-80A1-AE22C321208B}" type="presParOf" srcId="{E95BA93D-BABD-744F-925D-BECAF62EB966}" destId="{E8D61D50-BFED-5040-9370-1A2696CFE880}" srcOrd="0" destOrd="0" presId="urn:microsoft.com/office/officeart/2005/8/layout/lProcess2"/>
    <dgm:cxn modelId="{097E0274-19C2-014A-9691-358135F6FEF4}" type="presParOf" srcId="{E8D61D50-BFED-5040-9370-1A2696CFE880}" destId="{45761FC0-E88F-4745-8A75-AA3D241677F1}" srcOrd="0" destOrd="0" presId="urn:microsoft.com/office/officeart/2005/8/layout/lProcess2"/>
    <dgm:cxn modelId="{3473129F-7265-7B4E-9631-31A52E542ACF}" type="presParOf" srcId="{E8D61D50-BFED-5040-9370-1A2696CFE880}" destId="{3A4BD5F4-E404-7F44-9B3B-6A218080A407}" srcOrd="1" destOrd="0" presId="urn:microsoft.com/office/officeart/2005/8/layout/lProcess2"/>
    <dgm:cxn modelId="{5F6C5D4D-6B34-794B-AECA-94A51728AD88}" type="presParOf" srcId="{E8D61D50-BFED-5040-9370-1A2696CFE880}" destId="{95BFB38D-5A75-A645-B5F7-DDD9B965240B}" srcOrd="2" destOrd="0" presId="urn:microsoft.com/office/officeart/2005/8/layout/lProcess2"/>
    <dgm:cxn modelId="{003BC931-BD16-644E-891C-9410C37A8B6D}" type="presParOf" srcId="{95BFB38D-5A75-A645-B5F7-DDD9B965240B}" destId="{3E872730-B534-7240-B4B0-C7119E9A8A78}" srcOrd="0" destOrd="0" presId="urn:microsoft.com/office/officeart/2005/8/layout/lProcess2"/>
    <dgm:cxn modelId="{49EB9245-1D37-854C-8D58-8F3AD9CDED3A}" type="presParOf" srcId="{3E872730-B534-7240-B4B0-C7119E9A8A78}" destId="{A4452AC4-254C-6F4C-A04C-469B29AE502E}" srcOrd="0" destOrd="0" presId="urn:microsoft.com/office/officeart/2005/8/layout/lProcess2"/>
    <dgm:cxn modelId="{2EF768C2-0D8B-B848-9500-6EC03184E9AA}" type="presParOf" srcId="{3E872730-B534-7240-B4B0-C7119E9A8A78}" destId="{650241DC-4E37-9647-A357-48AD51AA92A5}" srcOrd="1" destOrd="0" presId="urn:microsoft.com/office/officeart/2005/8/layout/lProcess2"/>
    <dgm:cxn modelId="{F6AD2FCB-6F8C-6D45-B651-9BB27BEFC497}" type="presParOf" srcId="{3E872730-B534-7240-B4B0-C7119E9A8A78}" destId="{BAA7659A-A484-8445-B41B-399BE4E65573}" srcOrd="2" destOrd="0" presId="urn:microsoft.com/office/officeart/2005/8/layout/lProcess2"/>
    <dgm:cxn modelId="{626BFA80-4E1D-3945-B679-FC5220A21014}" type="presParOf" srcId="{3E872730-B534-7240-B4B0-C7119E9A8A78}" destId="{D0715F55-E0F2-0D46-9C9D-53F17F83538B}" srcOrd="3" destOrd="0" presId="urn:microsoft.com/office/officeart/2005/8/layout/lProcess2"/>
    <dgm:cxn modelId="{F1D9814E-5AD7-6C4F-A6CB-FA4AFA953562}" type="presParOf" srcId="{3E872730-B534-7240-B4B0-C7119E9A8A78}" destId="{3DEFC507-B2C6-D74F-A053-728AE26C9F38}" srcOrd="4" destOrd="0" presId="urn:microsoft.com/office/officeart/2005/8/layout/lProcess2"/>
    <dgm:cxn modelId="{F26478EC-9606-AC43-84C4-CC9F1A2BD7CA}" type="presParOf" srcId="{3E872730-B534-7240-B4B0-C7119E9A8A78}" destId="{09C54D37-E470-234E-943C-38CEC01AF26C}" srcOrd="5" destOrd="0" presId="urn:microsoft.com/office/officeart/2005/8/layout/lProcess2"/>
    <dgm:cxn modelId="{B8AB6AC3-71D8-9B4B-8367-E7275B3F32F9}" type="presParOf" srcId="{3E872730-B534-7240-B4B0-C7119E9A8A78}" destId="{4662E011-2F20-2F40-B71B-8535D1C82BD1}" srcOrd="6" destOrd="0" presId="urn:microsoft.com/office/officeart/2005/8/layout/lProcess2"/>
    <dgm:cxn modelId="{48BA45BD-4846-4645-9FA3-08131A4172D8}" type="presParOf" srcId="{E95BA93D-BABD-744F-925D-BECAF62EB966}" destId="{ED98211E-71D9-CD44-BD86-F23FE12EF0F9}" srcOrd="1" destOrd="0" presId="urn:microsoft.com/office/officeart/2005/8/layout/lProcess2"/>
    <dgm:cxn modelId="{FF2C5998-5974-F74F-B8D5-204448BD9142}" type="presParOf" srcId="{E95BA93D-BABD-744F-925D-BECAF62EB966}" destId="{59242B98-07DC-014F-BDD3-D523DE65E73D}" srcOrd="2" destOrd="0" presId="urn:microsoft.com/office/officeart/2005/8/layout/lProcess2"/>
    <dgm:cxn modelId="{B39F9A47-464D-EC4B-8402-EE3859156595}" type="presParOf" srcId="{59242B98-07DC-014F-BDD3-D523DE65E73D}" destId="{DE0D7A97-40CB-AE46-8D83-001D162384CE}" srcOrd="0" destOrd="0" presId="urn:microsoft.com/office/officeart/2005/8/layout/lProcess2"/>
    <dgm:cxn modelId="{967AD8AB-8045-8945-8315-25511DF12EED}" type="presParOf" srcId="{59242B98-07DC-014F-BDD3-D523DE65E73D}" destId="{8F175A7E-382C-7C43-8ECF-4BFE34AC7C6D}" srcOrd="1" destOrd="0" presId="urn:microsoft.com/office/officeart/2005/8/layout/lProcess2"/>
    <dgm:cxn modelId="{1D812880-EC96-9B45-8520-5FE386E9AD4B}" type="presParOf" srcId="{59242B98-07DC-014F-BDD3-D523DE65E73D}" destId="{AF363A0B-6C23-C14A-9508-3386B88C67A8}" srcOrd="2" destOrd="0" presId="urn:microsoft.com/office/officeart/2005/8/layout/lProcess2"/>
    <dgm:cxn modelId="{45B96F39-64F5-D947-825A-CD54A0C02366}" type="presParOf" srcId="{AF363A0B-6C23-C14A-9508-3386B88C67A8}" destId="{77E0D148-4CC7-0F48-B078-413A3CA3057D}" srcOrd="0" destOrd="0" presId="urn:microsoft.com/office/officeart/2005/8/layout/lProcess2"/>
    <dgm:cxn modelId="{EE4D2E82-1B5E-484E-B4E1-E50A217F2EA6}" type="presParOf" srcId="{77E0D148-4CC7-0F48-B078-413A3CA3057D}" destId="{70CEEB47-E55A-744D-932F-F672C7C3820D}" srcOrd="0" destOrd="0" presId="urn:microsoft.com/office/officeart/2005/8/layout/lProcess2"/>
    <dgm:cxn modelId="{3A3171B7-1EDC-A145-A8DC-C116F1BB089B}" type="presParOf" srcId="{77E0D148-4CC7-0F48-B078-413A3CA3057D}" destId="{B8983AC1-3296-C744-878C-79BB2FF83B0D}" srcOrd="1" destOrd="0" presId="urn:microsoft.com/office/officeart/2005/8/layout/lProcess2"/>
    <dgm:cxn modelId="{08FCA9C4-A8C7-4546-B8CA-40EB394A8AEE}" type="presParOf" srcId="{77E0D148-4CC7-0F48-B078-413A3CA3057D}" destId="{03783B76-38CD-A842-87E9-11CD7D791851}" srcOrd="2" destOrd="0" presId="urn:microsoft.com/office/officeart/2005/8/layout/lProcess2"/>
    <dgm:cxn modelId="{1D84CB47-FB9A-D946-8BD5-94931C7C71FC}" type="presParOf" srcId="{77E0D148-4CC7-0F48-B078-413A3CA3057D}" destId="{EC1C8109-4EC5-CB4B-8B24-F40B363481C9}" srcOrd="3" destOrd="0" presId="urn:microsoft.com/office/officeart/2005/8/layout/lProcess2"/>
    <dgm:cxn modelId="{E21CF0BA-C65B-DF4A-964E-490B6FD102B6}" type="presParOf" srcId="{77E0D148-4CC7-0F48-B078-413A3CA3057D}" destId="{330CBB02-4D93-014F-B15C-4AC582036B81}" srcOrd="4" destOrd="0" presId="urn:microsoft.com/office/officeart/2005/8/layout/lProcess2"/>
    <dgm:cxn modelId="{89576F40-FA90-DD45-A8E2-8EA3E48F841D}" type="presParOf" srcId="{77E0D148-4CC7-0F48-B078-413A3CA3057D}" destId="{EABA9899-08BE-A041-90E8-9B5E55FA11FA}" srcOrd="5" destOrd="0" presId="urn:microsoft.com/office/officeart/2005/8/layout/lProcess2"/>
    <dgm:cxn modelId="{C48A95AC-646B-B344-BA0A-2BF54B0BF4FC}" type="presParOf" srcId="{77E0D148-4CC7-0F48-B078-413A3CA3057D}" destId="{EE9FE88E-D826-8542-941B-CB7A9D482452}" srcOrd="6" destOrd="0" presId="urn:microsoft.com/office/officeart/2005/8/layout/lProcess2"/>
    <dgm:cxn modelId="{7A86FA17-86F2-D140-9486-998F016A0C52}" type="presParOf" srcId="{E95BA93D-BABD-744F-925D-BECAF62EB966}" destId="{0CEBF7D8-D2A1-5F4B-BDC8-C9EDCF381CF5}" srcOrd="3" destOrd="0" presId="urn:microsoft.com/office/officeart/2005/8/layout/lProcess2"/>
    <dgm:cxn modelId="{93B62D2D-F015-DA40-B2BD-5999ED21AD9B}" type="presParOf" srcId="{E95BA93D-BABD-744F-925D-BECAF62EB966}" destId="{BB2FE17F-A44C-AC4B-A687-C561203BF0BD}" srcOrd="4" destOrd="0" presId="urn:microsoft.com/office/officeart/2005/8/layout/lProcess2"/>
    <dgm:cxn modelId="{633A7905-F95F-4746-9164-10BBDEA631F7}" type="presParOf" srcId="{BB2FE17F-A44C-AC4B-A687-C561203BF0BD}" destId="{0EBDC081-E5AA-2B41-A8DF-AB6FBB65A8CC}" srcOrd="0" destOrd="0" presId="urn:microsoft.com/office/officeart/2005/8/layout/lProcess2"/>
    <dgm:cxn modelId="{000936CB-2CC8-EA44-8E91-A773EDA67156}" type="presParOf" srcId="{BB2FE17F-A44C-AC4B-A687-C561203BF0BD}" destId="{E58491A8-7A67-444D-AB54-4A1C70007AAE}" srcOrd="1" destOrd="0" presId="urn:microsoft.com/office/officeart/2005/8/layout/lProcess2"/>
    <dgm:cxn modelId="{7D3CDF82-4817-C046-9FD1-C06E726387C3}" type="presParOf" srcId="{BB2FE17F-A44C-AC4B-A687-C561203BF0BD}" destId="{B877FDCD-DEB3-4248-9C67-33F13D2A7012}" srcOrd="2" destOrd="0" presId="urn:microsoft.com/office/officeart/2005/8/layout/lProcess2"/>
    <dgm:cxn modelId="{5DE9BE84-DF92-F04F-AFF0-D1C80A184B4D}" type="presParOf" srcId="{B877FDCD-DEB3-4248-9C67-33F13D2A7012}" destId="{EB8EE013-833A-2249-95B5-67C6CB1AE9FE}" srcOrd="0" destOrd="0" presId="urn:microsoft.com/office/officeart/2005/8/layout/lProcess2"/>
    <dgm:cxn modelId="{D515D16A-C0BB-FB4E-9CBB-5E00E30335AF}" type="presParOf" srcId="{EB8EE013-833A-2249-95B5-67C6CB1AE9FE}" destId="{16D67F20-330A-3D4F-AC46-86BAF17EE77D}" srcOrd="0" destOrd="0" presId="urn:microsoft.com/office/officeart/2005/8/layout/lProcess2"/>
    <dgm:cxn modelId="{8D5252BE-4CD8-0748-8ABE-020C3BE208D2}" type="presParOf" srcId="{EB8EE013-833A-2249-95B5-67C6CB1AE9FE}" destId="{AC34EEA2-C651-7E4C-807A-18E94A512769}" srcOrd="1" destOrd="0" presId="urn:microsoft.com/office/officeart/2005/8/layout/lProcess2"/>
    <dgm:cxn modelId="{3B934371-AC28-B34B-B545-25FD8C222F6D}" type="presParOf" srcId="{EB8EE013-833A-2249-95B5-67C6CB1AE9FE}" destId="{81683F7C-7729-4D4F-BDB5-1685D9398247}" srcOrd="2" destOrd="0" presId="urn:microsoft.com/office/officeart/2005/8/layout/lProcess2"/>
    <dgm:cxn modelId="{746741BC-E8CB-6C42-9F5D-8FDA464F4705}" type="presParOf" srcId="{EB8EE013-833A-2249-95B5-67C6CB1AE9FE}" destId="{BB488EF5-9AA7-6843-AACA-8FA0482DE4DA}" srcOrd="3" destOrd="0" presId="urn:microsoft.com/office/officeart/2005/8/layout/lProcess2"/>
    <dgm:cxn modelId="{697D3A90-A08F-CC42-A5AE-829F72599E9A}" type="presParOf" srcId="{EB8EE013-833A-2249-95B5-67C6CB1AE9FE}" destId="{DDE35F3C-21E0-E04B-852F-058CC700ED1C}" srcOrd="4" destOrd="0" presId="urn:microsoft.com/office/officeart/2005/8/layout/lProcess2"/>
    <dgm:cxn modelId="{4C72E291-17AB-104E-B8AE-978F297F7BF7}" type="presParOf" srcId="{EB8EE013-833A-2249-95B5-67C6CB1AE9FE}" destId="{1AFCE126-6A4F-4F40-9B06-2D603227425C}" srcOrd="5" destOrd="0" presId="urn:microsoft.com/office/officeart/2005/8/layout/lProcess2"/>
    <dgm:cxn modelId="{4A0D7270-BBFB-B14A-82FD-6904341A5FDD}" type="presParOf" srcId="{EB8EE013-833A-2249-95B5-67C6CB1AE9FE}" destId="{651D753F-D712-A947-9B06-2E32F60F7156}" srcOrd="6" destOrd="0" presId="urn:microsoft.com/office/officeart/2005/8/layout/lProcess2"/>
    <dgm:cxn modelId="{F8060AD7-CC61-7C44-8CDA-0113B05997CA}" type="presParOf" srcId="{E95BA93D-BABD-744F-925D-BECAF62EB966}" destId="{66B3F05B-B5DC-1D4F-A2DE-C4DFE8716378}" srcOrd="5" destOrd="0" presId="urn:microsoft.com/office/officeart/2005/8/layout/lProcess2"/>
    <dgm:cxn modelId="{86F9CE32-C9EE-0243-BE3C-88C43A2C9CDD}" type="presParOf" srcId="{E95BA93D-BABD-744F-925D-BECAF62EB966}" destId="{52657620-14F1-7E41-A5A5-F4F0EA8E6E5E}" srcOrd="6" destOrd="0" presId="urn:microsoft.com/office/officeart/2005/8/layout/lProcess2"/>
    <dgm:cxn modelId="{FC21183F-924F-7C4D-8C98-D4C0960DD80A}" type="presParOf" srcId="{52657620-14F1-7E41-A5A5-F4F0EA8E6E5E}" destId="{B1D1611A-1EDA-BE44-99D7-BFA6159F7B35}" srcOrd="0" destOrd="0" presId="urn:microsoft.com/office/officeart/2005/8/layout/lProcess2"/>
    <dgm:cxn modelId="{78BBDEDD-BE57-9443-933D-52153B18227C}" type="presParOf" srcId="{52657620-14F1-7E41-A5A5-F4F0EA8E6E5E}" destId="{A3FE0C88-98DE-9E4A-B9B5-613B8C3561F0}" srcOrd="1" destOrd="0" presId="urn:microsoft.com/office/officeart/2005/8/layout/lProcess2"/>
    <dgm:cxn modelId="{AFEC1E99-E110-F543-882F-012BF30576DD}" type="presParOf" srcId="{52657620-14F1-7E41-A5A5-F4F0EA8E6E5E}" destId="{9490548D-023F-7241-8FE3-6583C58ED656}" srcOrd="2" destOrd="0" presId="urn:microsoft.com/office/officeart/2005/8/layout/lProcess2"/>
    <dgm:cxn modelId="{D3892043-816F-3847-A3F1-6309F388BEE4}" type="presParOf" srcId="{9490548D-023F-7241-8FE3-6583C58ED656}" destId="{514AC7C7-C2EC-094B-89CC-0C3A1956C819}" srcOrd="0" destOrd="0" presId="urn:microsoft.com/office/officeart/2005/8/layout/lProcess2"/>
    <dgm:cxn modelId="{4D0D99CA-E20A-954A-B331-69EF595658CE}" type="presParOf" srcId="{514AC7C7-C2EC-094B-89CC-0C3A1956C819}" destId="{2998544C-5070-DF4F-97E8-34987C01F32B}" srcOrd="0" destOrd="0" presId="urn:microsoft.com/office/officeart/2005/8/layout/lProcess2"/>
    <dgm:cxn modelId="{0A630640-3BD5-FA45-AA84-F1F0A81EA7C7}" type="presParOf" srcId="{514AC7C7-C2EC-094B-89CC-0C3A1956C819}" destId="{E0F7B5F9-112C-9940-8B2D-13DAEA4B86F9}" srcOrd="1" destOrd="0" presId="urn:microsoft.com/office/officeart/2005/8/layout/lProcess2"/>
    <dgm:cxn modelId="{E22085B3-6BF0-C542-B82E-2CD25CBF0E22}" type="presParOf" srcId="{514AC7C7-C2EC-094B-89CC-0C3A1956C819}" destId="{89ECA735-7299-8348-8F8C-9BE6160811EC}" srcOrd="2" destOrd="0" presId="urn:microsoft.com/office/officeart/2005/8/layout/lProcess2"/>
    <dgm:cxn modelId="{8A28F5D8-98E3-A845-8400-717B4B77E531}" type="presParOf" srcId="{E95BA93D-BABD-744F-925D-BECAF62EB966}" destId="{CB8C6C07-92DF-C54A-A12D-45A4EFA1CD9A}" srcOrd="7" destOrd="0" presId="urn:microsoft.com/office/officeart/2005/8/layout/lProcess2"/>
    <dgm:cxn modelId="{F3249BCA-FF56-3741-B4D1-5D4CA23454B4}" type="presParOf" srcId="{E95BA93D-BABD-744F-925D-BECAF62EB966}" destId="{ECFDBAF7-063E-B349-9AA4-06BFA6C73618}" srcOrd="8" destOrd="0" presId="urn:microsoft.com/office/officeart/2005/8/layout/lProcess2"/>
    <dgm:cxn modelId="{90BE2C78-2AEF-524D-A69A-561818B6F1D1}" type="presParOf" srcId="{ECFDBAF7-063E-B349-9AA4-06BFA6C73618}" destId="{0B955042-A7BF-8E43-A5F6-78E3BA2AE1EF}" srcOrd="0" destOrd="0" presId="urn:microsoft.com/office/officeart/2005/8/layout/lProcess2"/>
    <dgm:cxn modelId="{6CAF7580-E960-4444-8546-09156E2AF7B1}" type="presParOf" srcId="{ECFDBAF7-063E-B349-9AA4-06BFA6C73618}" destId="{15B584F5-018B-F141-9691-00936D6D47FF}" srcOrd="1" destOrd="0" presId="urn:microsoft.com/office/officeart/2005/8/layout/lProcess2"/>
    <dgm:cxn modelId="{B9BF3360-86FC-D147-B8C8-21CD049B6719}" type="presParOf" srcId="{ECFDBAF7-063E-B349-9AA4-06BFA6C73618}" destId="{B8C10E07-93D4-0443-BEC3-71A4322367EC}" srcOrd="2" destOrd="0" presId="urn:microsoft.com/office/officeart/2005/8/layout/lProcess2"/>
    <dgm:cxn modelId="{3A50D58C-A14C-374C-B94B-1451F660FD75}" type="presParOf" srcId="{B8C10E07-93D4-0443-BEC3-71A4322367EC}" destId="{8A0C821E-8EAD-764D-8FF1-9434AAE9049E}" srcOrd="0" destOrd="0" presId="urn:microsoft.com/office/officeart/2005/8/layout/lProcess2"/>
    <dgm:cxn modelId="{EB360D39-4F72-8543-8C6E-77662676CA19}" type="presParOf" srcId="{8A0C821E-8EAD-764D-8FF1-9434AAE9049E}" destId="{4C62BD61-3255-EC4F-9483-2D58F02D702A}" srcOrd="0" destOrd="0" presId="urn:microsoft.com/office/officeart/2005/8/layout/lProcess2"/>
    <dgm:cxn modelId="{741D1D3A-52CB-E94E-9815-AC5332CBAFD3}" type="presParOf" srcId="{8A0C821E-8EAD-764D-8FF1-9434AAE9049E}" destId="{D00E6C68-82B4-3A4C-B7A3-9B2BA1B4CB03}" srcOrd="1" destOrd="0" presId="urn:microsoft.com/office/officeart/2005/8/layout/lProcess2"/>
    <dgm:cxn modelId="{A5E4490B-184A-224C-ADFB-7947DE175096}" type="presParOf" srcId="{8A0C821E-8EAD-764D-8FF1-9434AAE9049E}" destId="{17707FF0-568D-0843-8E1B-244648EB53F6}" srcOrd="2" destOrd="0" presId="urn:microsoft.com/office/officeart/2005/8/layout/lProcess2"/>
    <dgm:cxn modelId="{C6056D07-4DF3-7A44-922B-0D02BB56FA1F}" type="presParOf" srcId="{8A0C821E-8EAD-764D-8FF1-9434AAE9049E}" destId="{76E66757-B2EB-A24D-8687-5D81D124E67B}" srcOrd="3" destOrd="0" presId="urn:microsoft.com/office/officeart/2005/8/layout/lProcess2"/>
    <dgm:cxn modelId="{A6D6B6CB-157B-5345-8E00-72DA83131878}" type="presParOf" srcId="{8A0C821E-8EAD-764D-8FF1-9434AAE9049E}" destId="{E93D0C16-7563-BD46-84A8-49C1A58CCB10}" srcOrd="4" destOrd="0" presId="urn:microsoft.com/office/officeart/2005/8/layout/lProcess2"/>
    <dgm:cxn modelId="{6C8184D5-3E94-404F-84E2-42A72888C251}" type="presParOf" srcId="{8A0C821E-8EAD-764D-8FF1-9434AAE9049E}" destId="{9501CBCF-37BC-7442-B90A-1DD8658FEDBC}" srcOrd="5" destOrd="0" presId="urn:microsoft.com/office/officeart/2005/8/layout/lProcess2"/>
    <dgm:cxn modelId="{8D4B13C2-97D5-8C4B-842F-6310951F58BC}" type="presParOf" srcId="{8A0C821E-8EAD-764D-8FF1-9434AAE9049E}" destId="{669D1E51-8E3E-3F4D-930A-5CE5D22C8A36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C2844-5BDE-48E8-869B-53C3824E8DB0}">
      <dsp:nvSpPr>
        <dsp:cNvPr id="0" name=""/>
        <dsp:cNvSpPr/>
      </dsp:nvSpPr>
      <dsp:spPr>
        <a:xfrm>
          <a:off x="-6698338" y="-1015763"/>
          <a:ext cx="7905730" cy="7905730"/>
        </a:xfrm>
        <a:prstGeom prst="blockArc">
          <a:avLst>
            <a:gd name="adj1" fmla="val 18900000"/>
            <a:gd name="adj2" fmla="val 2700000"/>
            <a:gd name="adj3" fmla="val 273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2B5FD-030B-4DEF-B38D-2204C0AA1ACF}">
      <dsp:nvSpPr>
        <dsp:cNvPr id="0" name=""/>
        <dsp:cNvSpPr/>
      </dsp:nvSpPr>
      <dsp:spPr>
        <a:xfrm>
          <a:off x="415058" y="310617"/>
          <a:ext cx="5375061" cy="8473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3018" tIns="25400" rIns="25400" bIns="25400" numCol="1" spcCol="1270" anchor="ctr" anchorCtr="0">
          <a:noAutofit/>
        </a:bodyPr>
        <a:lstStyle/>
        <a:p>
          <a:pPr lvl="0" algn="just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/>
            <a:t>Ресурсосберегающее экологически безопасное земледелие</a:t>
          </a:r>
          <a:endParaRPr lang="ru-RU" sz="1000" kern="1200" dirty="0">
            <a:latin typeface="Franklin Gothic Book" panose="020B0503020102020204" pitchFamily="34" charset="0"/>
          </a:endParaRPr>
        </a:p>
      </dsp:txBody>
      <dsp:txXfrm>
        <a:off x="415058" y="310617"/>
        <a:ext cx="5375061" cy="847316"/>
      </dsp:txXfrm>
    </dsp:sp>
    <dsp:sp modelId="{14C4A1E9-4CAC-48CB-8D91-DCED40362F2E}">
      <dsp:nvSpPr>
        <dsp:cNvPr id="0" name=""/>
        <dsp:cNvSpPr/>
      </dsp:nvSpPr>
      <dsp:spPr>
        <a:xfrm>
          <a:off x="36772" y="275206"/>
          <a:ext cx="918138" cy="9181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ACC8C-A440-4B23-B303-A161E041A6B6}">
      <dsp:nvSpPr>
        <dsp:cNvPr id="0" name=""/>
        <dsp:cNvSpPr/>
      </dsp:nvSpPr>
      <dsp:spPr>
        <a:xfrm>
          <a:off x="1102929" y="1671628"/>
          <a:ext cx="4687166" cy="734510"/>
        </a:xfrm>
        <a:prstGeom prst="rect">
          <a:avLst/>
        </a:prstGeom>
        <a:solidFill>
          <a:schemeClr val="accent4">
            <a:hueOff val="3196197"/>
            <a:satOff val="-2675"/>
            <a:lumOff val="-196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3018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Модернизация инженерно-технического обеспечения АПК</a:t>
          </a:r>
          <a:endParaRPr lang="ru-RU" sz="1000" kern="1200" dirty="0">
            <a:latin typeface="Franklin Gothic Book" panose="020B0503020102020204" pitchFamily="34" charset="0"/>
          </a:endParaRPr>
        </a:p>
      </dsp:txBody>
      <dsp:txXfrm>
        <a:off x="1102929" y="1671628"/>
        <a:ext cx="4687166" cy="734510"/>
      </dsp:txXfrm>
    </dsp:sp>
    <dsp:sp modelId="{AE20FADF-9F86-4638-A7F3-F2926DB8974A}">
      <dsp:nvSpPr>
        <dsp:cNvPr id="0" name=""/>
        <dsp:cNvSpPr/>
      </dsp:nvSpPr>
      <dsp:spPr>
        <a:xfrm>
          <a:off x="535391" y="1566040"/>
          <a:ext cx="918138" cy="9181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16512-4CDF-4B47-8EFA-50520E544244}">
      <dsp:nvSpPr>
        <dsp:cNvPr id="0" name=""/>
        <dsp:cNvSpPr/>
      </dsp:nvSpPr>
      <dsp:spPr>
        <a:xfrm>
          <a:off x="1081001" y="2732996"/>
          <a:ext cx="4749508" cy="734510"/>
        </a:xfrm>
        <a:prstGeom prst="rect">
          <a:avLst/>
        </a:prstGeom>
        <a:solidFill>
          <a:schemeClr val="accent4">
            <a:hueOff val="6392394"/>
            <a:satOff val="-5350"/>
            <a:lumOff val="-392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3018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Модернизация аграрной экономики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Franklin Gothic Book" panose="020B0503020102020204" pitchFamily="34" charset="0"/>
            </a:rPr>
            <a:t>Цифровое сельское хозяйство</a:t>
          </a:r>
          <a:endParaRPr lang="ru-RU" sz="1000" kern="1200" dirty="0">
            <a:latin typeface="Franklin Gothic Book" panose="020B0503020102020204" pitchFamily="34" charset="0"/>
          </a:endParaRPr>
        </a:p>
      </dsp:txBody>
      <dsp:txXfrm>
        <a:off x="1081001" y="2732996"/>
        <a:ext cx="4749508" cy="734510"/>
      </dsp:txXfrm>
    </dsp:sp>
    <dsp:sp modelId="{925F4D88-06AD-40BB-AD0D-A9BC54DA5A5E}">
      <dsp:nvSpPr>
        <dsp:cNvPr id="0" name=""/>
        <dsp:cNvSpPr/>
      </dsp:nvSpPr>
      <dsp:spPr>
        <a:xfrm>
          <a:off x="678459" y="2641176"/>
          <a:ext cx="918138" cy="9181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80887F-319F-4AE1-94FF-6ABF49FC64DB}">
      <dsp:nvSpPr>
        <dsp:cNvPr id="0" name=""/>
        <dsp:cNvSpPr/>
      </dsp:nvSpPr>
      <dsp:spPr>
        <a:xfrm>
          <a:off x="1016334" y="3761891"/>
          <a:ext cx="4832749" cy="734510"/>
        </a:xfrm>
        <a:prstGeom prst="rect">
          <a:avLst/>
        </a:prstGeom>
        <a:solidFill>
          <a:schemeClr val="accent4">
            <a:hueOff val="9588591"/>
            <a:satOff val="-8025"/>
            <a:lumOff val="-588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3018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Ресурсосберегающие технологии безопасных пищевых продуктов</a:t>
          </a:r>
          <a:endParaRPr lang="ru-RU" sz="1000" kern="1200" dirty="0">
            <a:latin typeface="Franklin Gothic Book" panose="020B0503020102020204" pitchFamily="34" charset="0"/>
          </a:endParaRPr>
        </a:p>
      </dsp:txBody>
      <dsp:txXfrm>
        <a:off x="1016334" y="3761891"/>
        <a:ext cx="4832749" cy="734510"/>
      </dsp:txXfrm>
    </dsp:sp>
    <dsp:sp modelId="{3F4634F1-05C3-4E5A-94DC-802AC427017E}">
      <dsp:nvSpPr>
        <dsp:cNvPr id="0" name=""/>
        <dsp:cNvSpPr/>
      </dsp:nvSpPr>
      <dsp:spPr>
        <a:xfrm>
          <a:off x="544628" y="3681047"/>
          <a:ext cx="918138" cy="9181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A8198-1EAF-4EA5-8A04-E530C05B526E}">
      <dsp:nvSpPr>
        <dsp:cNvPr id="0" name=""/>
        <dsp:cNvSpPr/>
      </dsp:nvSpPr>
      <dsp:spPr>
        <a:xfrm>
          <a:off x="632591" y="4738305"/>
          <a:ext cx="5213495" cy="734510"/>
        </a:xfrm>
        <a:prstGeom prst="rect">
          <a:avLst/>
        </a:prstGeom>
        <a:solidFill>
          <a:schemeClr val="accent4">
            <a:hueOff val="12784788"/>
            <a:satOff val="-10700"/>
            <a:lumOff val="-784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3018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Интенсификация животноводства</a:t>
          </a:r>
          <a:endParaRPr lang="ru-RU" sz="1000" kern="1200" dirty="0">
            <a:latin typeface="Franklin Gothic Book" panose="020B0503020102020204" pitchFamily="34" charset="0"/>
          </a:endParaRPr>
        </a:p>
      </dsp:txBody>
      <dsp:txXfrm>
        <a:off x="632591" y="4738305"/>
        <a:ext cx="5213495" cy="734510"/>
      </dsp:txXfrm>
    </dsp:sp>
    <dsp:sp modelId="{33CFE582-5073-4A18-B568-85DADBEEE04B}">
      <dsp:nvSpPr>
        <dsp:cNvPr id="0" name=""/>
        <dsp:cNvSpPr/>
      </dsp:nvSpPr>
      <dsp:spPr>
        <a:xfrm>
          <a:off x="55245" y="4637807"/>
          <a:ext cx="918138" cy="9181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61FC0-E88F-4745-8A75-AA3D241677F1}">
      <dsp:nvSpPr>
        <dsp:cNvPr id="0" name=""/>
        <dsp:cNvSpPr/>
      </dsp:nvSpPr>
      <dsp:spPr>
        <a:xfrm>
          <a:off x="6208" y="0"/>
          <a:ext cx="2178675" cy="50781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Правительство России</a:t>
          </a:r>
        </a:p>
      </dsp:txBody>
      <dsp:txXfrm>
        <a:off x="6208" y="0"/>
        <a:ext cx="2178675" cy="1523442"/>
      </dsp:txXfrm>
    </dsp:sp>
    <dsp:sp modelId="{A4452AC4-254C-6F4C-A04C-469B29AE502E}">
      <dsp:nvSpPr>
        <dsp:cNvPr id="0" name=""/>
        <dsp:cNvSpPr/>
      </dsp:nvSpPr>
      <dsp:spPr>
        <a:xfrm>
          <a:off x="224076" y="1523566"/>
          <a:ext cx="1742940" cy="7397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Постановление 218 - Кооперация</a:t>
          </a:r>
        </a:p>
      </dsp:txBody>
      <dsp:txXfrm>
        <a:off x="245743" y="1545233"/>
        <a:ext cx="1699606" cy="696443"/>
      </dsp:txXfrm>
    </dsp:sp>
    <dsp:sp modelId="{BAA7659A-A484-8445-B41B-399BE4E65573}">
      <dsp:nvSpPr>
        <dsp:cNvPr id="0" name=""/>
        <dsp:cNvSpPr/>
      </dsp:nvSpPr>
      <dsp:spPr>
        <a:xfrm>
          <a:off x="224076" y="2377156"/>
          <a:ext cx="1742940" cy="7397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Постановление 220 - Ученые</a:t>
          </a:r>
        </a:p>
      </dsp:txBody>
      <dsp:txXfrm>
        <a:off x="245743" y="2398823"/>
        <a:ext cx="1699606" cy="696443"/>
      </dsp:txXfrm>
    </dsp:sp>
    <dsp:sp modelId="{3DEFC507-B2C6-D74F-A053-728AE26C9F38}">
      <dsp:nvSpPr>
        <dsp:cNvPr id="0" name=""/>
        <dsp:cNvSpPr/>
      </dsp:nvSpPr>
      <dsp:spPr>
        <a:xfrm>
          <a:off x="224076" y="3230745"/>
          <a:ext cx="1742940" cy="7397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Президентские гранты</a:t>
          </a:r>
        </a:p>
      </dsp:txBody>
      <dsp:txXfrm>
        <a:off x="245743" y="3252412"/>
        <a:ext cx="1699606" cy="696443"/>
      </dsp:txXfrm>
    </dsp:sp>
    <dsp:sp modelId="{4662E011-2F20-2F40-B71B-8535D1C82BD1}">
      <dsp:nvSpPr>
        <dsp:cNvPr id="0" name=""/>
        <dsp:cNvSpPr/>
      </dsp:nvSpPr>
      <dsp:spPr>
        <a:xfrm>
          <a:off x="224076" y="4084334"/>
          <a:ext cx="1742940" cy="7397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Гранты для НКО</a:t>
          </a:r>
        </a:p>
      </dsp:txBody>
      <dsp:txXfrm>
        <a:off x="245743" y="4106001"/>
        <a:ext cx="1699606" cy="696443"/>
      </dsp:txXfrm>
    </dsp:sp>
    <dsp:sp modelId="{DE0D7A97-40CB-AE46-8D83-001D162384CE}">
      <dsp:nvSpPr>
        <dsp:cNvPr id="0" name=""/>
        <dsp:cNvSpPr/>
      </dsp:nvSpPr>
      <dsp:spPr>
        <a:xfrm>
          <a:off x="2348284" y="0"/>
          <a:ext cx="2178675" cy="50781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Министерство науки и высшего образования</a:t>
          </a:r>
        </a:p>
      </dsp:txBody>
      <dsp:txXfrm>
        <a:off x="2348284" y="0"/>
        <a:ext cx="2178675" cy="1523442"/>
      </dsp:txXfrm>
    </dsp:sp>
    <dsp:sp modelId="{70CEEB47-E55A-744D-932F-F672C7C3820D}">
      <dsp:nvSpPr>
        <dsp:cNvPr id="0" name=""/>
        <dsp:cNvSpPr/>
      </dsp:nvSpPr>
      <dsp:spPr>
        <a:xfrm>
          <a:off x="2566151" y="1523566"/>
          <a:ext cx="1742940" cy="7397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Развитие научно-инновационной инфраструктуры вузов</a:t>
          </a:r>
        </a:p>
      </dsp:txBody>
      <dsp:txXfrm>
        <a:off x="2587818" y="1545233"/>
        <a:ext cx="1699606" cy="696443"/>
      </dsp:txXfrm>
    </dsp:sp>
    <dsp:sp modelId="{03783B76-38CD-A842-87E9-11CD7D791851}">
      <dsp:nvSpPr>
        <dsp:cNvPr id="0" name=""/>
        <dsp:cNvSpPr/>
      </dsp:nvSpPr>
      <dsp:spPr>
        <a:xfrm>
          <a:off x="2566151" y="2377156"/>
          <a:ext cx="1742940" cy="7397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Поддержка </a:t>
          </a:r>
          <a:r>
            <a:rPr lang="ru-RU" sz="12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селекционно</a:t>
          </a:r>
          <a:r>
            <a: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-генетических центров</a:t>
          </a:r>
        </a:p>
      </dsp:txBody>
      <dsp:txXfrm>
        <a:off x="2587818" y="2398823"/>
        <a:ext cx="1699606" cy="696443"/>
      </dsp:txXfrm>
    </dsp:sp>
    <dsp:sp modelId="{330CBB02-4D93-014F-B15C-4AC582036B81}">
      <dsp:nvSpPr>
        <dsp:cNvPr id="0" name=""/>
        <dsp:cNvSpPr/>
      </dsp:nvSpPr>
      <dsp:spPr>
        <a:xfrm>
          <a:off x="2566151" y="3230745"/>
          <a:ext cx="1742940" cy="7397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Поддержка технопарков</a:t>
          </a:r>
        </a:p>
      </dsp:txBody>
      <dsp:txXfrm>
        <a:off x="2587818" y="3252412"/>
        <a:ext cx="1699606" cy="696443"/>
      </dsp:txXfrm>
    </dsp:sp>
    <dsp:sp modelId="{EE9FE88E-D826-8542-941B-CB7A9D482452}">
      <dsp:nvSpPr>
        <dsp:cNvPr id="0" name=""/>
        <dsp:cNvSpPr/>
      </dsp:nvSpPr>
      <dsp:spPr>
        <a:xfrm>
          <a:off x="2566151" y="4084334"/>
          <a:ext cx="1742940" cy="7397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Поддержка инжиниринговых центров</a:t>
          </a:r>
        </a:p>
      </dsp:txBody>
      <dsp:txXfrm>
        <a:off x="2587818" y="4106001"/>
        <a:ext cx="1699606" cy="696443"/>
      </dsp:txXfrm>
    </dsp:sp>
    <dsp:sp modelId="{0EBDC081-E5AA-2B41-A8DF-AB6FBB65A8CC}">
      <dsp:nvSpPr>
        <dsp:cNvPr id="0" name=""/>
        <dsp:cNvSpPr/>
      </dsp:nvSpPr>
      <dsp:spPr>
        <a:xfrm>
          <a:off x="4690359" y="0"/>
          <a:ext cx="2178675" cy="50781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Бюджетные фонды</a:t>
          </a:r>
        </a:p>
      </dsp:txBody>
      <dsp:txXfrm>
        <a:off x="4690359" y="0"/>
        <a:ext cx="2178675" cy="1523442"/>
      </dsp:txXfrm>
    </dsp:sp>
    <dsp:sp modelId="{16D67F20-330A-3D4F-AC46-86BAF17EE77D}">
      <dsp:nvSpPr>
        <dsp:cNvPr id="0" name=""/>
        <dsp:cNvSpPr/>
      </dsp:nvSpPr>
      <dsp:spPr>
        <a:xfrm>
          <a:off x="4908227" y="1523566"/>
          <a:ext cx="1742940" cy="7397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Российский научный фонд</a:t>
          </a:r>
        </a:p>
      </dsp:txBody>
      <dsp:txXfrm>
        <a:off x="4929894" y="1545233"/>
        <a:ext cx="1699606" cy="696443"/>
      </dsp:txXfrm>
    </dsp:sp>
    <dsp:sp modelId="{81683F7C-7729-4D4F-BDB5-1685D9398247}">
      <dsp:nvSpPr>
        <dsp:cNvPr id="0" name=""/>
        <dsp:cNvSpPr/>
      </dsp:nvSpPr>
      <dsp:spPr>
        <a:xfrm>
          <a:off x="4908227" y="2377156"/>
          <a:ext cx="1742940" cy="7397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Российский фонд фундаментальных исследований</a:t>
          </a:r>
        </a:p>
      </dsp:txBody>
      <dsp:txXfrm>
        <a:off x="4929894" y="2398823"/>
        <a:ext cx="1699606" cy="696443"/>
      </dsp:txXfrm>
    </dsp:sp>
    <dsp:sp modelId="{DDE35F3C-21E0-E04B-852F-058CC700ED1C}">
      <dsp:nvSpPr>
        <dsp:cNvPr id="0" name=""/>
        <dsp:cNvSpPr/>
      </dsp:nvSpPr>
      <dsp:spPr>
        <a:xfrm>
          <a:off x="4908227" y="3230745"/>
          <a:ext cx="1742940" cy="7397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Фонд содействия инновациям</a:t>
          </a:r>
        </a:p>
      </dsp:txBody>
      <dsp:txXfrm>
        <a:off x="4929894" y="3252412"/>
        <a:ext cx="1699606" cy="696443"/>
      </dsp:txXfrm>
    </dsp:sp>
    <dsp:sp modelId="{651D753F-D712-A947-9B06-2E32F60F7156}">
      <dsp:nvSpPr>
        <dsp:cNvPr id="0" name=""/>
        <dsp:cNvSpPr/>
      </dsp:nvSpPr>
      <dsp:spPr>
        <a:xfrm>
          <a:off x="4908227" y="4084334"/>
          <a:ext cx="1742940" cy="7397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Фонд поддержки образования и науки</a:t>
          </a:r>
        </a:p>
      </dsp:txBody>
      <dsp:txXfrm>
        <a:off x="4929894" y="4106001"/>
        <a:ext cx="1699606" cy="696443"/>
      </dsp:txXfrm>
    </dsp:sp>
    <dsp:sp modelId="{B1D1611A-1EDA-BE44-99D7-BFA6159F7B35}">
      <dsp:nvSpPr>
        <dsp:cNvPr id="0" name=""/>
        <dsp:cNvSpPr/>
      </dsp:nvSpPr>
      <dsp:spPr>
        <a:xfrm>
          <a:off x="7032435" y="0"/>
          <a:ext cx="2178675" cy="50781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Министерство сельского хозяйства России</a:t>
          </a:r>
        </a:p>
      </dsp:txBody>
      <dsp:txXfrm>
        <a:off x="7032435" y="0"/>
        <a:ext cx="2178675" cy="1523442"/>
      </dsp:txXfrm>
    </dsp:sp>
    <dsp:sp modelId="{2998544C-5070-DF4F-97E8-34987C01F32B}">
      <dsp:nvSpPr>
        <dsp:cNvPr id="0" name=""/>
        <dsp:cNvSpPr/>
      </dsp:nvSpPr>
      <dsp:spPr>
        <a:xfrm>
          <a:off x="7250303" y="1524930"/>
          <a:ext cx="1742940" cy="15311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Федеральная научно-техническая программа развития сельского хозяйства</a:t>
          </a:r>
        </a:p>
      </dsp:txBody>
      <dsp:txXfrm>
        <a:off x="7295148" y="1569775"/>
        <a:ext cx="1653250" cy="1441439"/>
      </dsp:txXfrm>
    </dsp:sp>
    <dsp:sp modelId="{89ECA735-7299-8348-8F8C-9BE6160811EC}">
      <dsp:nvSpPr>
        <dsp:cNvPr id="0" name=""/>
        <dsp:cNvSpPr/>
      </dsp:nvSpPr>
      <dsp:spPr>
        <a:xfrm>
          <a:off x="7250303" y="3291618"/>
          <a:ext cx="1742940" cy="15311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Государственная программа развития сельского хозяйства</a:t>
          </a:r>
        </a:p>
      </dsp:txBody>
      <dsp:txXfrm>
        <a:off x="7295148" y="3336463"/>
        <a:ext cx="1653250" cy="1441439"/>
      </dsp:txXfrm>
    </dsp:sp>
    <dsp:sp modelId="{0B955042-A7BF-8E43-A5F6-78E3BA2AE1EF}">
      <dsp:nvSpPr>
        <dsp:cNvPr id="0" name=""/>
        <dsp:cNvSpPr/>
      </dsp:nvSpPr>
      <dsp:spPr>
        <a:xfrm>
          <a:off x="9374511" y="0"/>
          <a:ext cx="2178675" cy="50781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Федеральное агентство "</a:t>
          </a:r>
          <a:r>
            <a:rPr lang="ru-RU" sz="20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Росмолодеж</a:t>
          </a:r>
          <a:r>
            <a:rPr lang="ru-RU" sz="20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"</a:t>
          </a:r>
        </a:p>
      </dsp:txBody>
      <dsp:txXfrm>
        <a:off x="9374511" y="0"/>
        <a:ext cx="2178675" cy="1523442"/>
      </dsp:txXfrm>
    </dsp:sp>
    <dsp:sp modelId="{4C62BD61-3255-EC4F-9483-2D58F02D702A}">
      <dsp:nvSpPr>
        <dsp:cNvPr id="0" name=""/>
        <dsp:cNvSpPr/>
      </dsp:nvSpPr>
      <dsp:spPr>
        <a:xfrm>
          <a:off x="9592378" y="1523566"/>
          <a:ext cx="1742940" cy="7397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Всероссийский конкурс молодежных проектов вузов </a:t>
          </a:r>
        </a:p>
      </dsp:txBody>
      <dsp:txXfrm>
        <a:off x="9614045" y="1545233"/>
        <a:ext cx="1699606" cy="696443"/>
      </dsp:txXfrm>
    </dsp:sp>
    <dsp:sp modelId="{17707FF0-568D-0843-8E1B-244648EB53F6}">
      <dsp:nvSpPr>
        <dsp:cNvPr id="0" name=""/>
        <dsp:cNvSpPr/>
      </dsp:nvSpPr>
      <dsp:spPr>
        <a:xfrm>
          <a:off x="9592378" y="2377156"/>
          <a:ext cx="1742940" cy="7397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Конкурс социальных проектов</a:t>
          </a:r>
        </a:p>
      </dsp:txBody>
      <dsp:txXfrm>
        <a:off x="9614045" y="2398823"/>
        <a:ext cx="1699606" cy="696443"/>
      </dsp:txXfrm>
    </dsp:sp>
    <dsp:sp modelId="{E93D0C16-7563-BD46-84A8-49C1A58CCB10}">
      <dsp:nvSpPr>
        <dsp:cNvPr id="0" name=""/>
        <dsp:cNvSpPr/>
      </dsp:nvSpPr>
      <dsp:spPr>
        <a:xfrm>
          <a:off x="9592378" y="3230745"/>
          <a:ext cx="1742940" cy="7397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Конкурс волонтеров</a:t>
          </a:r>
        </a:p>
      </dsp:txBody>
      <dsp:txXfrm>
        <a:off x="9614045" y="3252412"/>
        <a:ext cx="1699606" cy="696443"/>
      </dsp:txXfrm>
    </dsp:sp>
    <dsp:sp modelId="{669D1E51-8E3E-3F4D-930A-5CE5D22C8A36}">
      <dsp:nvSpPr>
        <dsp:cNvPr id="0" name=""/>
        <dsp:cNvSpPr/>
      </dsp:nvSpPr>
      <dsp:spPr>
        <a:xfrm>
          <a:off x="9592378" y="4084334"/>
          <a:ext cx="1742940" cy="7397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Конкурс для физических лиц</a:t>
          </a:r>
        </a:p>
      </dsp:txBody>
      <dsp:txXfrm>
        <a:off x="9614045" y="4106001"/>
        <a:ext cx="1699606" cy="696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7D794-8384-4C9C-AFA9-827A70E022A0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5DD32-20F6-49CB-B51F-613342F1C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83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6fa3c89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6fa3c89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6957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484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BC9DD1-42EC-D246-B3E0-6395C30AA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3D1CAE-716D-474F-A544-B56B19085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44EB66-D41E-7C48-BA0A-B8EEE7A43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D775-6CF9-E545-819B-4B2EB31F216F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8547F-912A-1F44-8EE5-8843BB681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EEBF77-F6BB-454C-88EB-6A3F45B0F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57C-F4A5-AA4C-86DC-DAE41A2D9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5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7BCAA-40AC-8349-89FA-201BA22C1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E0144E-C5D9-FC4D-BA3D-3B175BCCD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F19C39-4192-1249-8C0B-C7BCD0031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D775-6CF9-E545-819B-4B2EB31F216F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DD67F6-52E8-E44E-B3B5-E4492577A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84315E-3EB5-5249-A8CE-4942E13B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57C-F4A5-AA4C-86DC-DAE41A2D9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313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4AF80D-612B-D849-9F89-B88265BD7B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728B3F-4BAB-974F-AD77-3F8CD4DB2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B7704-BF1E-9D4B-95E2-A04C4AA09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D775-6CF9-E545-819B-4B2EB31F216F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0C6D90-A254-054D-A324-9540BF87C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755E80-B9CA-8A42-9BA4-4FA6C37D0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57C-F4A5-AA4C-86DC-DAE41A2D9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10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5704400" y="3668217"/>
            <a:ext cx="7832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15600" y="794633"/>
            <a:ext cx="11360800" cy="2610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15600" y="4221097"/>
            <a:ext cx="11360800" cy="97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ru" kern="0" smtClean="0">
                <a:solidFill>
                  <a:srgbClr val="666666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ru" ker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90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15600" y="8424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15600" y="1987833"/>
            <a:ext cx="3744000" cy="410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ru" kern="0" smtClean="0">
                <a:solidFill>
                  <a:srgbClr val="666666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ru" ker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08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578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ru" kern="0" smtClea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ru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95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6096000" y="1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38" name="Google Shape;38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354000" y="1834132"/>
            <a:ext cx="5393600" cy="2069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354000" y="3974833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ru" kern="0" smtClea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ru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72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426000" y="5644967"/>
            <a:ext cx="7998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ru" kern="0" smtClean="0">
                <a:solidFill>
                  <a:srgbClr val="666666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ru" ker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53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557233"/>
            <a:ext cx="11360800" cy="2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415600" y="4299000"/>
            <a:ext cx="11360800" cy="142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ru" kern="0" smtClean="0">
                <a:solidFill>
                  <a:srgbClr val="666666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ru" ker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81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ru" kern="0" smtClean="0">
                <a:solidFill>
                  <a:srgbClr val="666666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ru" ker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14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ru-RU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ru-RU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</a:pPr>
            <a:fld id="{5C01B78A-7FDB-456F-8C9E-F84C524E1B68}" type="slidenum">
              <a:rPr lang="ru-RU" altLang="ru-RU" kern="0" smtClean="0">
                <a:solidFill>
                  <a:srgbClr val="666666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ru-RU" altLang="ru-RU" ker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5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18D96-F62E-714C-9A10-746F697BF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01A403-B79F-DD4A-A3DE-0D74C9A81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FC24A6-6F97-C74C-AD25-BC589B3B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D775-6CF9-E545-819B-4B2EB31F216F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733739-28BC-3349-A1FC-230A35EA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499044-F9FC-9D4F-8D70-FF300D887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57C-F4A5-AA4C-86DC-DAE41A2D9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815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5704400" y="3668217"/>
            <a:ext cx="7832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15600" y="794633"/>
            <a:ext cx="11360800" cy="2610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15600" y="4221097"/>
            <a:ext cx="11360800" cy="97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ru" kern="0" smtClean="0">
                <a:solidFill>
                  <a:srgbClr val="666666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ru" ker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052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ru" kern="0" smtClean="0">
                <a:solidFill>
                  <a:srgbClr val="666666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ru" ker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2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15600" y="8424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15600" y="1987833"/>
            <a:ext cx="3744000" cy="410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ru" kern="0" smtClean="0">
                <a:solidFill>
                  <a:srgbClr val="666666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ru" ker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69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578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ru" kern="0" smtClea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ru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148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6096000" y="1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38" name="Google Shape;38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354000" y="1834132"/>
            <a:ext cx="5393600" cy="2069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354000" y="3974833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ru" kern="0" smtClea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ru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09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426000" y="5644967"/>
            <a:ext cx="7998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ru" kern="0" smtClean="0">
                <a:solidFill>
                  <a:srgbClr val="666666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ru" ker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68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557233"/>
            <a:ext cx="11360800" cy="2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415600" y="4299000"/>
            <a:ext cx="11360800" cy="142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ru" kern="0" smtClean="0">
                <a:solidFill>
                  <a:srgbClr val="666666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ru" ker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496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ru" kern="0" smtClean="0">
                <a:solidFill>
                  <a:srgbClr val="666666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ru" ker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58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ru-RU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ru-RU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</a:pPr>
            <a:fld id="{5C01B78A-7FDB-456F-8C9E-F84C524E1B68}" type="slidenum">
              <a:rPr lang="ru-RU" altLang="ru-RU" kern="0" smtClean="0">
                <a:solidFill>
                  <a:srgbClr val="666666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ru-RU" altLang="ru-RU" ker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979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5704400" y="3668217"/>
            <a:ext cx="7832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15600" y="794633"/>
            <a:ext cx="11360800" cy="2610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15600" y="4221097"/>
            <a:ext cx="11360800" cy="97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ru" kern="0" smtClean="0">
                <a:solidFill>
                  <a:srgbClr val="666666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ru" ker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0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3E12D-FA24-134D-8171-224DC27A1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1A01FF-E52B-AA4B-BED7-666859FDF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672A7F-E6F4-FA46-9A4E-97C6F302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D775-6CF9-E545-819B-4B2EB31F216F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E0FD4B-2648-6240-AD26-354062817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09A58-3464-E643-8502-CAA4E09FB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57C-F4A5-AA4C-86DC-DAE41A2D9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1771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ru" kern="0" smtClean="0">
                <a:solidFill>
                  <a:srgbClr val="666666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ru" ker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45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15600" y="8424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15600" y="1987833"/>
            <a:ext cx="3744000" cy="410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ru" kern="0" smtClean="0">
                <a:solidFill>
                  <a:srgbClr val="666666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ru" ker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93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578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ru" kern="0" smtClea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ru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40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6096000" y="1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38" name="Google Shape;38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354000" y="1834132"/>
            <a:ext cx="5393600" cy="2069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354000" y="3974833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ru" kern="0" smtClea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ru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150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426000" y="5644967"/>
            <a:ext cx="7998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ru" kern="0" smtClean="0">
                <a:solidFill>
                  <a:srgbClr val="666666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ru" ker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957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557233"/>
            <a:ext cx="11360800" cy="2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415600" y="4299000"/>
            <a:ext cx="11360800" cy="142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ru" kern="0" smtClean="0">
                <a:solidFill>
                  <a:srgbClr val="666666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ru" ker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264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ru" kern="0" smtClean="0">
                <a:solidFill>
                  <a:srgbClr val="666666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ru" ker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161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ru-RU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ru-RU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</a:pPr>
            <a:fld id="{5C01B78A-7FDB-456F-8C9E-F84C524E1B68}" type="slidenum">
              <a:rPr lang="ru-RU" altLang="ru-RU" kern="0" smtClean="0">
                <a:solidFill>
                  <a:srgbClr val="666666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ru-RU" altLang="ru-RU" ker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043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5704400" y="3668217"/>
            <a:ext cx="7832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15600" y="794633"/>
            <a:ext cx="11360800" cy="2610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15600" y="4221097"/>
            <a:ext cx="11360800" cy="97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ru" kern="0" smtClean="0">
                <a:solidFill>
                  <a:srgbClr val="666666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ru" ker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41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15600" y="8424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15600" y="1987833"/>
            <a:ext cx="3744000" cy="410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ru" kern="0" smtClean="0">
                <a:solidFill>
                  <a:srgbClr val="666666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ru" ker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6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3A34F-F74B-8E42-BC4F-408D5104D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0A08F-9527-114C-8B5D-6AD0202712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A641D0-F266-B840-A89E-8BAC70702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46E192-A23A-7D41-B572-B87A921F1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D775-6CF9-E545-819B-4B2EB31F216F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14E2AE-98C0-3E43-90DA-AB8E8759B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A7A338-B326-F142-86C5-43D2A2876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57C-F4A5-AA4C-86DC-DAE41A2D9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1612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578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ru" kern="0" smtClea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ru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271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6096000" y="1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38" name="Google Shape;38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354000" y="1834132"/>
            <a:ext cx="5393600" cy="2069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354000" y="3974833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ru" kern="0" smtClea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ru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857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426000" y="5644967"/>
            <a:ext cx="7998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ru" kern="0" smtClean="0">
                <a:solidFill>
                  <a:srgbClr val="666666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ru" ker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655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557233"/>
            <a:ext cx="11360800" cy="2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415600" y="4299000"/>
            <a:ext cx="11360800" cy="142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ru" kern="0" smtClean="0">
                <a:solidFill>
                  <a:srgbClr val="666666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ru" ker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82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ru" kern="0" smtClean="0">
                <a:solidFill>
                  <a:srgbClr val="666666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ru" ker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103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ru-RU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ru-RU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</a:pPr>
            <a:fld id="{5C01B78A-7FDB-456F-8C9E-F84C524E1B68}" type="slidenum">
              <a:rPr lang="ru-RU" altLang="ru-RU" kern="0" smtClean="0">
                <a:solidFill>
                  <a:srgbClr val="666666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ru-RU" altLang="ru-RU" ker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92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5C2CE-3F3E-7143-8F5C-602E94EAE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480CE1-AC81-CC48-BFCA-9DEF3F7B4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390D7A-115E-C14F-B300-5DA93DDE5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2BC297-8381-F34E-96BF-00BCDE443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FAF31D-8FE1-F645-9BB7-C69D9B096F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1B28C9-B12B-6346-8467-5D7C85F2E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D775-6CF9-E545-819B-4B2EB31F216F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6908A1-B698-A248-87F7-9B20CF243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487B411-8F4B-074B-B42C-5099894E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57C-F4A5-AA4C-86DC-DAE41A2D9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20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B7F8F-F034-3540-852A-DCD7AB7E3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20E8CC4-383A-8D4F-875A-351B0B68C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D775-6CF9-E545-819B-4B2EB31F216F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4BBE43-99A6-9F4E-8E09-5AF7C5B55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206101-A023-6B49-8993-978926721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57C-F4A5-AA4C-86DC-DAE41A2D9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88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BFC7C5-DB78-C746-865F-F2127D73A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D775-6CF9-E545-819B-4B2EB31F216F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56AA7A-05E3-0F4B-9B05-65B937C3B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0BE649-6A1D-8944-BF78-B70700F25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57C-F4A5-AA4C-86DC-DAE41A2D9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EA052-3E78-514A-B6D0-4B9A34A77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B04EDF-5804-1C45-BF79-94F71ED12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7353F0-53AA-7847-B385-790B7B5B8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84102C-4139-C244-A461-95D5A6CB6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D775-6CF9-E545-819B-4B2EB31F216F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2EE7F0-166C-B141-BDE2-186EF2862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C1234E-0CFE-234E-8BA6-324A8D86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57C-F4A5-AA4C-86DC-DAE41A2D9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76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B49E7-640E-C949-947D-1D69A2EFC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FC4A71-1C6C-1E4A-8DE7-8FE443A383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BEE360-F40B-C945-B1D9-7961F4808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F8E643-0446-2A42-A5C2-5B7DE79D0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D775-6CF9-E545-819B-4B2EB31F216F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9EAC23-DA33-3643-9A5D-155F5986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BCCF19-1027-4445-9B48-D16234C1E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57C-F4A5-AA4C-86DC-DAE41A2D9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239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48000">
              <a:schemeClr val="accent6">
                <a:lumMod val="45000"/>
                <a:lumOff val="55000"/>
              </a:schemeClr>
            </a:gs>
            <a:gs pos="78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8B57B-6D3F-2F41-86DA-B6C232A8A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482015-0F72-D842-863F-9086D9CF0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692B0B-BA98-F84F-8787-7707C8A3F1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1D775-6CF9-E545-819B-4B2EB31F216F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7B0BDC-5A63-6E44-BD16-1D5CA9E30D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7096BE-9402-C84E-BC9B-244212312B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BB57C-F4A5-AA4C-86DC-DAE41A2D9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95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ru" kern="0" smtClean="0">
                <a:solidFill>
                  <a:srgbClr val="666666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ru" ker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7578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ru" kern="0" smtClean="0">
                <a:solidFill>
                  <a:srgbClr val="666666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ru" ker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5666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ru" kern="0" smtClean="0">
                <a:solidFill>
                  <a:srgbClr val="666666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ru" ker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546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ru" kern="0" smtClean="0">
                <a:solidFill>
                  <a:srgbClr val="666666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ru" ker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6214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rant.rscf.ru/searchproj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97BE1-1FA8-7D44-8254-4BB278F8B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766" y="2670165"/>
            <a:ext cx="11186556" cy="2387600"/>
          </a:xfrm>
        </p:spPr>
        <p:txBody>
          <a:bodyPr>
            <a:normAutofit/>
          </a:bodyPr>
          <a:lstStyle/>
          <a:p>
            <a:r>
              <a:rPr lang="ru-RU" sz="4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молодых ученых </a:t>
            </a:r>
            <a:br>
              <a:rPr lang="ru-RU" sz="4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конкурсах и грантах</a:t>
            </a:r>
            <a:endParaRPr lang="ru-RU" sz="4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3CC694-1755-2B4F-B638-6E2D807A3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868" y="562354"/>
            <a:ext cx="2159045" cy="2301542"/>
          </a:xfrm>
          <a:prstGeom prst="rect">
            <a:avLst/>
          </a:prstGeom>
        </p:spPr>
      </p:pic>
      <p:pic>
        <p:nvPicPr>
          <p:cNvPr id="5" name="Picture 5" descr="SarAgro_emblem коп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951" y="760021"/>
            <a:ext cx="1959428" cy="190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97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897" t="15132" r="27203" b="5990"/>
          <a:stretch/>
        </p:blipFill>
        <p:spPr>
          <a:xfrm>
            <a:off x="3954483" y="118754"/>
            <a:ext cx="7269460" cy="6460175"/>
          </a:xfrm>
          <a:prstGeom prst="rect">
            <a:avLst/>
          </a:prstGeom>
        </p:spPr>
      </p:pic>
      <p:pic>
        <p:nvPicPr>
          <p:cNvPr id="5" name="Picture 4" descr="Победа в конкурсе «Умник-Эфко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56" y="2975032"/>
            <a:ext cx="3049627" cy="127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12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726" t="14975" r="13894" b="5202"/>
          <a:stretch/>
        </p:blipFill>
        <p:spPr>
          <a:xfrm>
            <a:off x="83127" y="213756"/>
            <a:ext cx="5704897" cy="4465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9243" r="52472" b="2830"/>
          <a:stretch/>
        </p:blipFill>
        <p:spPr>
          <a:xfrm>
            <a:off x="5918653" y="926434"/>
            <a:ext cx="6170194" cy="479763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92924" y="5756699"/>
            <a:ext cx="9587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Форма проведения конкурса: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путем подачи заявок в электронном виде в Комплексной информационно-аналитической системе РФФИ (КИАС РФФИ).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47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j-pervyj-grant-rffi-20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353" y="188537"/>
            <a:ext cx="2234029" cy="223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0558" t="27224" r="40063" b="15397"/>
          <a:stretch/>
        </p:blipFill>
        <p:spPr>
          <a:xfrm>
            <a:off x="6899563" y="1184386"/>
            <a:ext cx="5043055" cy="42882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6879" y="2565069"/>
            <a:ext cx="67926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Обязательным условием является наличие у руководителя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проекта (до 35 лет),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по крайней мере, 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одной публикации по теме проекта в журнале из перечня ведущих периодических изданий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(перечень ВАК). В случае публикации в зарубежном журнале необходимо, чтобы этот журнал был включен в одну из 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систем цитирования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(библиографических баз)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Web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of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Science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Scopus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Web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of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Knowledge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Astrophysics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PubMed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Mathematics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Chemical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Abstracts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Springer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Agris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GeoRef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fontAlgn="base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 рамках данного конкурса Фондом поддерживаются проекты 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только фундаментальных исследований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которые выполняются 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небольшими (до 5 человек) научными коллективами или отдельными учеными.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Возраст исполнителей проекта также 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не должен превышать 35 лет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(на 31 декабря текущего года).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7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2018\Научная волна - 2018\Росмолодеж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113" y="238326"/>
            <a:ext cx="1710221" cy="143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203" t="17944" r="60858" b="4437"/>
          <a:stretch/>
        </p:blipFill>
        <p:spPr>
          <a:xfrm>
            <a:off x="4595750" y="238326"/>
            <a:ext cx="7006441" cy="6304978"/>
          </a:xfrm>
          <a:prstGeom prst="rect">
            <a:avLst/>
          </a:prstGeom>
        </p:spPr>
      </p:pic>
      <p:pic>
        <p:nvPicPr>
          <p:cNvPr id="2056" name="Picture 8" descr="Всероссийский молодежный образовательный форум &quot;Территория смыслов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7" y="3587380"/>
            <a:ext cx="1661883" cy="166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В Самаре запретят торговлю спиртным из-за молодежного форума &quot;i-Волга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9" y="1823460"/>
            <a:ext cx="3921826" cy="136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Регистрация → Россия — страна возможносте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515249"/>
            <a:ext cx="2674432" cy="102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Наука будущего – наука молодых»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216" y="3702431"/>
            <a:ext cx="2284334" cy="14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74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ÐÐ¾Ð±ÐµÐ´Ð° Ð² ÐºÐ¾Ð½ÐºÑÑÑÐµ Â«ÐÑÑÑÐ¸Ðµ Ð¿ÑÐ°ÐºÑÐ¸ÐºÐ¸ Ð¡ÐÐ£Â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765" y="5532583"/>
            <a:ext cx="3245088" cy="9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621" y="2982891"/>
            <a:ext cx="5393600" cy="1690709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Международная школа молодых ученых аграрных ВУЗов и НИИ </a:t>
            </a:r>
            <a:br>
              <a:rPr lang="ru-RU" sz="3200" b="1" dirty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«Научная волна»</a:t>
            </a:r>
            <a:endParaRPr lang="ru-RU" sz="3200" b="1" dirty="0">
              <a:solidFill>
                <a:schemeClr val="tx1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8300" y="4529075"/>
            <a:ext cx="5393600" cy="1794000"/>
          </a:xfrm>
        </p:spPr>
        <p:txBody>
          <a:bodyPr/>
          <a:lstStyle/>
          <a:p>
            <a:r>
              <a:rPr lang="ru-RU" dirty="0" smtClean="0">
                <a:latin typeface="Franklin Gothic Book" panose="020B0503020102020204" pitchFamily="34" charset="0"/>
              </a:rPr>
              <a:t>Саратовская область</a:t>
            </a:r>
          </a:p>
          <a:p>
            <a:r>
              <a:rPr lang="ru-RU" dirty="0" smtClean="0">
                <a:latin typeface="Franklin Gothic Book" panose="020B0503020102020204" pitchFamily="34" charset="0"/>
              </a:rPr>
              <a:t>Воскресенский район</a:t>
            </a:r>
          </a:p>
          <a:p>
            <a:r>
              <a:rPr lang="ru-RU" dirty="0" smtClean="0">
                <a:latin typeface="Franklin Gothic Book" panose="020B0503020102020204" pitchFamily="34" charset="0"/>
              </a:rPr>
              <a:t>СОЛ «</a:t>
            </a:r>
            <a:r>
              <a:rPr lang="ru-RU" dirty="0" err="1" smtClean="0">
                <a:latin typeface="Franklin Gothic Book" panose="020B0503020102020204" pitchFamily="34" charset="0"/>
              </a:rPr>
              <a:t>Чардым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870222" y="1"/>
            <a:ext cx="6214631" cy="66686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ru-RU" sz="1867" dirty="0"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1867" dirty="0"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1867" dirty="0"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1867" dirty="0"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1867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Включена в план мероприятий, </a:t>
            </a:r>
          </a:p>
          <a:p>
            <a:pPr marL="152396" indent="0">
              <a:buNone/>
            </a:pPr>
            <a:r>
              <a:rPr lang="ru-RU" sz="1867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проводимым при информационной </a:t>
            </a:r>
          </a:p>
          <a:p>
            <a:pPr marL="152396" indent="0">
              <a:buNone/>
            </a:pPr>
            <a:r>
              <a:rPr lang="ru-RU" sz="1867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поддержке  Минсельхоза России</a:t>
            </a:r>
          </a:p>
          <a:p>
            <a:pPr marL="152396" indent="0">
              <a:buNone/>
            </a:pPr>
            <a:endParaRPr lang="ru-RU" sz="1867" dirty="0"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152396" indent="0">
              <a:buNone/>
            </a:pPr>
            <a:endParaRPr lang="ru-RU" sz="1067" dirty="0"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1867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Включена в план мероприятий </a:t>
            </a:r>
          </a:p>
          <a:p>
            <a:pPr marL="152396" indent="0">
              <a:buNone/>
            </a:pPr>
            <a:r>
              <a:rPr lang="ru-RU" sz="1867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Всероссийского совета молодых </a:t>
            </a:r>
          </a:p>
          <a:p>
            <a:pPr marL="152396" indent="0">
              <a:buNone/>
            </a:pPr>
            <a:r>
              <a:rPr lang="ru-RU" sz="1867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ученых и специалистов аграрных </a:t>
            </a:r>
          </a:p>
          <a:p>
            <a:pPr marL="152396" indent="0">
              <a:buNone/>
            </a:pPr>
            <a:r>
              <a:rPr lang="ru-RU" sz="1867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образовательных и научных учреждений</a:t>
            </a:r>
          </a:p>
          <a:p>
            <a:pPr marL="152396" indent="0">
              <a:buNone/>
            </a:pPr>
            <a:endParaRPr lang="ru-RU" sz="1067" dirty="0"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1867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Победитель Всероссийского </a:t>
            </a:r>
          </a:p>
          <a:p>
            <a:pPr marL="152396" indent="0">
              <a:buNone/>
            </a:pPr>
            <a:r>
              <a:rPr lang="ru-RU" sz="1867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конкурса </a:t>
            </a:r>
            <a:r>
              <a:rPr lang="ru-RU" sz="1867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молодежных проектов </a:t>
            </a:r>
            <a:endParaRPr lang="ru-RU" sz="1867" dirty="0"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152396" indent="0">
              <a:buNone/>
            </a:pPr>
            <a:r>
              <a:rPr lang="ru-RU" sz="1867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среди </a:t>
            </a:r>
            <a:r>
              <a:rPr lang="ru-RU" sz="1867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организаций высшего </a:t>
            </a:r>
            <a:endParaRPr lang="ru-RU" sz="1867" dirty="0"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152396" indent="0">
              <a:buNone/>
            </a:pPr>
            <a:r>
              <a:rPr lang="ru-RU" sz="1867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образования «</a:t>
            </a:r>
            <a:r>
              <a:rPr lang="ru-RU" sz="1867" dirty="0" err="1">
                <a:latin typeface="Franklin Gothic Book" panose="020B0503020102020204" pitchFamily="34" charset="0"/>
                <a:cs typeface="Times New Roman" panose="02020603050405020304" pitchFamily="18" charset="0"/>
              </a:rPr>
              <a:t>Росмолодежь</a:t>
            </a:r>
            <a:r>
              <a:rPr lang="ru-RU" sz="1867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»</a:t>
            </a:r>
            <a:endParaRPr lang="ru-RU" sz="1867" dirty="0"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152396" indent="0">
              <a:buNone/>
            </a:pPr>
            <a:r>
              <a:rPr lang="ru-RU" sz="1867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(Грант – .2018 г. </a:t>
            </a:r>
          </a:p>
          <a:p>
            <a:pPr marL="152396" indent="0">
              <a:buNone/>
            </a:pPr>
            <a:r>
              <a:rPr lang="ru-RU" sz="1867">
                <a:latin typeface="Franklin Gothic Book" panose="020B0503020102020204" pitchFamily="34" charset="0"/>
                <a:cs typeface="Times New Roman" panose="02020603050405020304" pitchFamily="18" charset="0"/>
              </a:rPr>
              <a:t>Грант – </a:t>
            </a:r>
            <a:r>
              <a:rPr lang="ru-RU" sz="1867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2019 г.)</a:t>
            </a:r>
          </a:p>
          <a:p>
            <a:pPr marL="152396" indent="0">
              <a:buNone/>
            </a:pPr>
            <a:endParaRPr lang="ru-RU" sz="1867" dirty="0"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1867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Победитель конкурса </a:t>
            </a:r>
          </a:p>
          <a:p>
            <a:pPr marL="152396" indent="0">
              <a:buNone/>
            </a:pPr>
            <a:r>
              <a:rPr lang="ru-RU" sz="1867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«Лучшие практики СМУ»</a:t>
            </a:r>
          </a:p>
          <a:p>
            <a:pPr marL="152396" indent="0">
              <a:buNone/>
            </a:pPr>
            <a:endParaRPr lang="ru-RU" sz="1867" dirty="0"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152396" indent="0">
              <a:buNone/>
            </a:pPr>
            <a:endParaRPr lang="ru-RU" sz="1867" dirty="0"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152396" indent="0">
              <a:buNone/>
            </a:pPr>
            <a:endParaRPr lang="ru-RU" sz="1867" dirty="0"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D:\2017\2 Тур МСХ\Природопользование и водопользование\эмблема конкурс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999" y="258619"/>
            <a:ext cx="1769533" cy="160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ÐÐ¡ÐÐ£Ð¸Ð¡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572" y="2012449"/>
            <a:ext cx="1734961" cy="171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2018\Научная волна - 2018\Росмолодежь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941" y="3921125"/>
            <a:ext cx="1792220" cy="150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ru" sz="1600" b="1" kern="0">
                <a:solidFill>
                  <a:srgbClr val="FF57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V Boli" panose="02000500030200090000" pitchFamily="2" charset="0"/>
              </a:rPr>
              <a:pPr defTabSz="1219170">
                <a:buClr>
                  <a:srgbClr val="000000"/>
                </a:buClr>
              </a:pPr>
              <a:t>14</a:t>
            </a:fld>
            <a:endParaRPr lang="ru" sz="1600" b="1" kern="0" dirty="0">
              <a:solidFill>
                <a:srgbClr val="FF57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V Boli" panose="02000500030200090000" pitchFamily="2" charset="0"/>
            </a:endParaRPr>
          </a:p>
        </p:txBody>
      </p:sp>
      <p:pic>
        <p:nvPicPr>
          <p:cNvPr id="10" name="Picture 9" descr="C:\Users\Миронова\Desktop\ОБМЕН\Научная волна 2018\кнопка фон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3" r="64425" b="1"/>
          <a:stretch/>
        </p:blipFill>
        <p:spPr bwMode="auto">
          <a:xfrm>
            <a:off x="1192390" y="258620"/>
            <a:ext cx="4100047" cy="221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47037" y="6572569"/>
            <a:ext cx="755328" cy="379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ru-RU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02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6464" y="2301979"/>
            <a:ext cx="6874933" cy="763600"/>
          </a:xfrm>
        </p:spPr>
        <p:txBody>
          <a:bodyPr/>
          <a:lstStyle/>
          <a:p>
            <a:pPr algn="ctr"/>
            <a:r>
              <a:rPr lang="ru-RU" dirty="0" smtClean="0">
                <a:latin typeface="Franklin Gothic Book" panose="020B0503020102020204" pitchFamily="34" charset="0"/>
              </a:rPr>
              <a:t>Спасибо Вам за внимание!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0865" y="3760546"/>
            <a:ext cx="6606089" cy="2199989"/>
          </a:xfrm>
        </p:spPr>
        <p:txBody>
          <a:bodyPr/>
          <a:lstStyle/>
          <a:p>
            <a:pPr marL="152396" indent="0" algn="just"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Координаты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молодых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ученых: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396" indent="0" algn="just"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410012 г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Саратов, Театральная площадь 1, 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411, 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396" indent="0" algn="just"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26-23-07</a:t>
            </a:r>
          </a:p>
          <a:p>
            <a:pPr marL="152396" indent="0" algn="just">
              <a:buNone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smu-sgau@mail.ru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396" indent="0" algn="just"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VK.com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https://vk.com/smu_sgau</a:t>
            </a:r>
            <a:endParaRPr lang="ru-RU" dirty="0"/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5098033" y="3551768"/>
            <a:ext cx="936979" cy="575733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srgbClr val="4285F4"/>
              </a:solidFill>
              <a:latin typeface="Arial"/>
              <a:sym typeface="Arial"/>
            </a:endParaRPr>
          </a:p>
        </p:txBody>
      </p:sp>
      <p:pic>
        <p:nvPicPr>
          <p:cNvPr id="5" name="Picture 5" descr="SarAgro_emblem ко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076" y="677333"/>
            <a:ext cx="2528235" cy="223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Миронова\Desktop\рабочий стол\Всякое разное\ОКОНЧАТЕЛЬНЫЙ ГЕРБ СМ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076" y="3551768"/>
            <a:ext cx="2528235" cy="275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5C01B78A-7FDB-456F-8C9E-F84C524E1B68}" type="slidenum">
              <a:rPr lang="ru-RU" altLang="ru-RU" sz="1600" b="1" kern="0">
                <a:solidFill>
                  <a:srgbClr val="FF57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V Boli" panose="02000500030200090000" pitchFamily="2" charset="0"/>
              </a:rPr>
              <a:pPr defTabSz="1219170">
                <a:buClr>
                  <a:srgbClr val="000000"/>
                </a:buClr>
              </a:pPr>
              <a:t>15</a:t>
            </a:fld>
            <a:endParaRPr lang="ru-RU" altLang="ru-RU" sz="1600" b="1" kern="0" dirty="0">
              <a:solidFill>
                <a:srgbClr val="FF57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07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6407628-604F-1A4E-A2B4-C1A23F384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8960" y="1175657"/>
            <a:ext cx="4473039" cy="476200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Грант</a:t>
            </a:r>
            <a:r>
              <a:rPr lang="ru-RU" dirty="0" smtClean="0"/>
              <a:t> </a:t>
            </a:r>
            <a:r>
              <a:rPr lang="ru-RU" dirty="0"/>
              <a:t>– денежная субсидия, которая безвозмездно и безвозвратно предоставляется физическому или юридическому лицу государством, физическим или юридическим лицом на проведение научно-исследовательских работ, реализацию социально-значимого проекта, обучение и для других целей с последующей отчетностью о расходовании выделенных средств.</a:t>
            </a:r>
            <a:endParaRPr lang="ru-RU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/>
          <a:srcRect l="33216" t="10989" r="17506" b="12322"/>
          <a:stretch/>
        </p:blipFill>
        <p:spPr>
          <a:xfrm>
            <a:off x="154381" y="222348"/>
            <a:ext cx="7549003" cy="635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8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4B66F-45EF-B54C-ADB8-33BB39AD5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62"/>
            <a:ext cx="10515600" cy="96837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Направления использования грантов: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5B74DF-8C1F-4A4A-8432-FBBC750F9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054225"/>
            <a:ext cx="11468100" cy="3794125"/>
          </a:xfrm>
        </p:spPr>
        <p:txBody>
          <a:bodyPr>
            <a:normAutofit/>
          </a:bodyPr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научного исследования; </a:t>
            </a:r>
          </a:p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поездка на научное мероприятие (конференцию, симпозиум, школу); </a:t>
            </a:r>
          </a:p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стажировку в научном учреждении; </a:t>
            </a:r>
          </a:p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научного мероприятия (конференции, симпозиума, школы) </a:t>
            </a:r>
          </a:p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издание монографии, учебника, сборника тезисов, статей</a:t>
            </a:r>
          </a:p>
        </p:txBody>
      </p:sp>
    </p:spTree>
    <p:extLst>
      <p:ext uri="{BB962C8B-B14F-4D97-AF65-F5344CB8AC3E}">
        <p14:creationId xmlns:p14="http://schemas.microsoft.com/office/powerpoint/2010/main" val="227424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0" y="186046"/>
            <a:ext cx="5883564" cy="3982092"/>
          </a:xfrm>
          <a:prstGeom prst="verticalScroll">
            <a:avLst>
              <a:gd name="adj" fmla="val 1674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677078" y="1843394"/>
            <a:ext cx="4529408" cy="1562483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pPr lvl="0"/>
            <a:r>
              <a:rPr lang="ru-RU" sz="1733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33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33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33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33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33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33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Научно-образовательная деятельность студентов, аспирантов и молодых ученых в университете проводится по приоритетным научным направлениям, которые утверждены </a:t>
            </a:r>
            <a:r>
              <a:rPr lang="ru-RU" sz="1733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33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33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</a:t>
            </a:r>
            <a:r>
              <a:rPr lang="ru-RU" sz="1733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</a:t>
            </a:r>
            <a:r>
              <a:rPr lang="ru-RU" sz="1733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br>
              <a:rPr lang="ru-RU" sz="1733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33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мерах по реализации государственной научно-технической политики </a:t>
            </a:r>
            <a:br>
              <a:rPr lang="ru-RU" sz="1733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33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интересах развития  </a:t>
            </a:r>
            <a:br>
              <a:rPr lang="ru-RU" sz="1733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33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хозяйства»</a:t>
            </a:r>
            <a:r>
              <a:rPr lang="ru-RU" sz="1733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33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33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33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33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867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867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867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867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867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867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867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867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867" dirty="0">
                <a:solidFill>
                  <a:schemeClr val="bg2">
                    <a:lumMod val="50000"/>
                  </a:schemeClr>
                </a:solidFill>
              </a:rPr>
            </a:br>
            <a:endParaRPr sz="1867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3091" y="67011"/>
            <a:ext cx="5415587" cy="6669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sz="1867" b="1" kern="0" dirty="0">
                <a:solidFill>
                  <a:srgbClr val="FF5722"/>
                </a:solidFill>
                <a:latin typeface="Franklin Gothic Book" panose="020B0503020102020204" pitchFamily="34" charset="0"/>
                <a:cs typeface="Times New Roman" panose="02020603050405020304" pitchFamily="18" charset="0"/>
                <a:sym typeface="Arial"/>
              </a:rPr>
              <a:t>ПРИОРИТЕТНЫЕ НАУЧНЫЕ НАПРАВЛЕНИЯ </a:t>
            </a:r>
          </a:p>
          <a:p>
            <a:pPr algn="ctr" defTabSz="1219170">
              <a:buClr>
                <a:srgbClr val="000000"/>
              </a:buClr>
            </a:pPr>
            <a:r>
              <a:rPr lang="ru-RU" sz="1867" b="1" kern="0" dirty="0">
                <a:solidFill>
                  <a:srgbClr val="FF5722"/>
                </a:solidFill>
                <a:latin typeface="Franklin Gothic Book" panose="020B0503020102020204" pitchFamily="34" charset="0"/>
                <a:cs typeface="Times New Roman" panose="02020603050405020304" pitchFamily="18" charset="0"/>
                <a:sym typeface="Arial"/>
              </a:rPr>
              <a:t>МОЛОДЫХ УЧЕНЫХ САРАТОВСКОГО ГАУ</a:t>
            </a:r>
            <a:endParaRPr lang="ru-RU" sz="1867" b="1" kern="0" dirty="0">
              <a:solidFill>
                <a:srgbClr val="FF5722"/>
              </a:solidFill>
              <a:latin typeface="Franklin Gothic Book" panose="020B050302010202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ru" sz="1600" b="1" kern="0">
                <a:solidFill>
                  <a:srgbClr val="FF57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V Boli" panose="02000500030200090000" pitchFamily="2" charset="0"/>
              </a:rPr>
              <a:pPr defTabSz="1219170">
                <a:buClr>
                  <a:srgbClr val="000000"/>
                </a:buClr>
              </a:pPr>
              <a:t>4</a:t>
            </a:fld>
            <a:endParaRPr lang="ru" sz="1600" b="1" kern="0" dirty="0">
              <a:solidFill>
                <a:srgbClr val="FF57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V Boli" panose="02000500030200090000" pitchFamily="2" charset="0"/>
            </a:endParaRP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6179127" y="868219"/>
          <a:ext cx="5849084" cy="5874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Объект 5">
            <a:extLst>
              <a:ext uri="{FF2B5EF4-FFF2-40B4-BE49-F238E27FC236}">
                <a16:creationId xmlns:a16="http://schemas.microsoft.com/office/drawing/2014/main" id="{225D3DE5-71E7-D34A-9C43-3C5E5ED7EC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170" y="3253839"/>
            <a:ext cx="2921330" cy="3498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07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831" y="203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Гранты Президента РФ. Статистика по конкурсу молодых кандидатов наук (2020 год)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10" t="13798" r="2503" b="10382"/>
          <a:stretch/>
        </p:blipFill>
        <p:spPr>
          <a:xfrm>
            <a:off x="401682" y="1140031"/>
            <a:ext cx="11388635" cy="560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67" t="12128" r="37189" b="10637"/>
          <a:stretch/>
        </p:blipFill>
        <p:spPr>
          <a:xfrm>
            <a:off x="221889" y="152790"/>
            <a:ext cx="5716422" cy="58086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0930" t="11027" r="38005" b="13613"/>
          <a:stretch/>
        </p:blipFill>
        <p:spPr>
          <a:xfrm>
            <a:off x="6305796" y="152790"/>
            <a:ext cx="5740607" cy="58086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3138" y="5992874"/>
            <a:ext cx="113290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Примеры аннотация научных проектов (Российского научного фонда) </a:t>
            </a:r>
            <a:r>
              <a:rPr lang="ru-RU" sz="2400" dirty="0">
                <a:solidFill>
                  <a:schemeClr val="dk1"/>
                </a:solidFill>
                <a:hlinkClick r:id="rId4"/>
              </a:rPr>
              <a:t>http://grant.rscf.ru/searchproj#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22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4877F2-ED5E-3D4F-A795-B5DB3A33A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015"/>
            <a:ext cx="10515600" cy="670044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Общий алгоритм подготовки заявки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960F71D-DA41-BB4D-BA75-1988CF951BA3}"/>
              </a:ext>
            </a:extLst>
          </p:cNvPr>
          <p:cNvSpPr/>
          <p:nvPr/>
        </p:nvSpPr>
        <p:spPr>
          <a:xfrm>
            <a:off x="4175185" y="1190445"/>
            <a:ext cx="3502325" cy="8453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темы гранта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8AEE94F-C38A-A245-8EB6-3455D102A952}"/>
              </a:ext>
            </a:extLst>
          </p:cNvPr>
          <p:cNvSpPr/>
          <p:nvPr/>
        </p:nvSpPr>
        <p:spPr>
          <a:xfrm>
            <a:off x="319177" y="3428999"/>
            <a:ext cx="3502325" cy="8453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имеющегося научного задела по теме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770735B-DF70-D940-AF06-FAC0FF3AFE1B}"/>
              </a:ext>
            </a:extLst>
          </p:cNvPr>
          <p:cNvSpPr/>
          <p:nvPr/>
        </p:nvSpPr>
        <p:spPr>
          <a:xfrm>
            <a:off x="2369386" y="2313435"/>
            <a:ext cx="3502325" cy="8453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Выбор руководителя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34317E0-294E-0C41-8A01-2B14B8DC8E3B}"/>
              </a:ext>
            </a:extLst>
          </p:cNvPr>
          <p:cNvSpPr/>
          <p:nvPr/>
        </p:nvSpPr>
        <p:spPr>
          <a:xfrm>
            <a:off x="6216771" y="2313435"/>
            <a:ext cx="3502325" cy="8453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исполнителей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E87F173-DCCC-3E47-95DA-B96D5EB0C240}"/>
              </a:ext>
            </a:extLst>
          </p:cNvPr>
          <p:cNvSpPr/>
          <p:nvPr/>
        </p:nvSpPr>
        <p:spPr>
          <a:xfrm>
            <a:off x="4175185" y="3429000"/>
            <a:ext cx="3502325" cy="8453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Составление общего плана работ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A83847E-2171-F146-8119-3EA8A45FA1EC}"/>
              </a:ext>
            </a:extLst>
          </p:cNvPr>
          <p:cNvSpPr/>
          <p:nvPr/>
        </p:nvSpPr>
        <p:spPr>
          <a:xfrm>
            <a:off x="8031193" y="3428999"/>
            <a:ext cx="3502325" cy="8453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сроков реализации проекта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2C29D99-7F5B-3542-B471-3D0E0BC16637}"/>
              </a:ext>
            </a:extLst>
          </p:cNvPr>
          <p:cNvSpPr/>
          <p:nvPr/>
        </p:nvSpPr>
        <p:spPr>
          <a:xfrm>
            <a:off x="319177" y="4520554"/>
            <a:ext cx="3502325" cy="8453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аннотации проекта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93339CC-1FE1-0C4F-89D0-43346201142B}"/>
              </a:ext>
            </a:extLst>
          </p:cNvPr>
          <p:cNvSpPr/>
          <p:nvPr/>
        </p:nvSpPr>
        <p:spPr>
          <a:xfrm>
            <a:off x="4175185" y="4513490"/>
            <a:ext cx="3502325" cy="8453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научной новизны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A3E0EBE-96A9-2A4E-9B91-C50EF10759AD}"/>
              </a:ext>
            </a:extLst>
          </p:cNvPr>
          <p:cNvSpPr/>
          <p:nvPr/>
        </p:nvSpPr>
        <p:spPr>
          <a:xfrm>
            <a:off x="8031193" y="4513562"/>
            <a:ext cx="3502325" cy="8453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основного содержания работ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37010C2-444D-5345-B4E4-A66EA82F81ED}"/>
              </a:ext>
            </a:extLst>
          </p:cNvPr>
          <p:cNvSpPr/>
          <p:nvPr/>
        </p:nvSpPr>
        <p:spPr>
          <a:xfrm>
            <a:off x="4173166" y="5617375"/>
            <a:ext cx="3502325" cy="8453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Смета проекта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2978C7C-2DC6-4D40-BF40-7AC9E819DB5C}"/>
              </a:ext>
            </a:extLst>
          </p:cNvPr>
          <p:cNvSpPr/>
          <p:nvPr/>
        </p:nvSpPr>
        <p:spPr>
          <a:xfrm>
            <a:off x="319177" y="5617375"/>
            <a:ext cx="3502325" cy="8453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Потребность в оборудовании и материалах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91F3B4B-4AF3-F44D-AD14-4080C64674F0}"/>
              </a:ext>
            </a:extLst>
          </p:cNvPr>
          <p:cNvSpPr/>
          <p:nvPr/>
        </p:nvSpPr>
        <p:spPr>
          <a:xfrm>
            <a:off x="8031192" y="5617375"/>
            <a:ext cx="3502325" cy="8453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Заполнение заявки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47C26A98-639C-F24A-BED4-CC7F5E358D72}"/>
              </a:ext>
            </a:extLst>
          </p:cNvPr>
          <p:cNvCxnSpPr>
            <a:stCxn id="6" idx="2"/>
            <a:endCxn id="10" idx="0"/>
          </p:cNvCxnSpPr>
          <p:nvPr/>
        </p:nvCxnSpPr>
        <p:spPr>
          <a:xfrm flipH="1">
            <a:off x="4120549" y="2035833"/>
            <a:ext cx="1805799" cy="277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5FB31119-056E-0146-BF6B-7CF15156928E}"/>
              </a:ext>
            </a:extLst>
          </p:cNvPr>
          <p:cNvCxnSpPr>
            <a:stCxn id="6" idx="2"/>
            <a:endCxn id="11" idx="0"/>
          </p:cNvCxnSpPr>
          <p:nvPr/>
        </p:nvCxnSpPr>
        <p:spPr>
          <a:xfrm>
            <a:off x="5926348" y="2035833"/>
            <a:ext cx="2041586" cy="277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B5B5C938-4CCA-2A4F-9879-D29F620F8FAA}"/>
              </a:ext>
            </a:extLst>
          </p:cNvPr>
          <p:cNvCxnSpPr>
            <a:cxnSpLocks/>
          </p:cNvCxnSpPr>
          <p:nvPr/>
        </p:nvCxnSpPr>
        <p:spPr>
          <a:xfrm>
            <a:off x="4117235" y="3158823"/>
            <a:ext cx="0" cy="14096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FAF832A-90AF-B64B-AB8B-A84ABBAFBC08}"/>
              </a:ext>
            </a:extLst>
          </p:cNvPr>
          <p:cNvCxnSpPr>
            <a:cxnSpLocks/>
          </p:cNvCxnSpPr>
          <p:nvPr/>
        </p:nvCxnSpPr>
        <p:spPr>
          <a:xfrm>
            <a:off x="7907357" y="3158823"/>
            <a:ext cx="0" cy="14096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0B6F20E1-935E-E041-8680-A52B8645A29C}"/>
              </a:ext>
            </a:extLst>
          </p:cNvPr>
          <p:cNvCxnSpPr/>
          <p:nvPr/>
        </p:nvCxnSpPr>
        <p:spPr>
          <a:xfrm>
            <a:off x="4117235" y="3299791"/>
            <a:ext cx="377443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AE15F1B0-4B0E-8B4B-9D5F-84A8147020E8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5926348" y="3299791"/>
            <a:ext cx="0" cy="129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3AFB863B-7178-BE42-86E7-448BF10F841C}"/>
              </a:ext>
            </a:extLst>
          </p:cNvPr>
          <p:cNvCxnSpPr>
            <a:stCxn id="12" idx="1"/>
            <a:endCxn id="9" idx="3"/>
          </p:cNvCxnSpPr>
          <p:nvPr/>
        </p:nvCxnSpPr>
        <p:spPr>
          <a:xfrm flipH="1" flipV="1">
            <a:off x="3821502" y="3851693"/>
            <a:ext cx="35368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5DD9EC7F-41EB-6444-A2C9-CE1D99F6CD8D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 flipV="1">
            <a:off x="7677510" y="3851693"/>
            <a:ext cx="35368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1647763B-9C32-CC41-A54D-BFEB0E8F63FE}"/>
              </a:ext>
            </a:extLst>
          </p:cNvPr>
          <p:cNvCxnSpPr>
            <a:stCxn id="12" idx="2"/>
            <a:endCxn id="15" idx="0"/>
          </p:cNvCxnSpPr>
          <p:nvPr/>
        </p:nvCxnSpPr>
        <p:spPr>
          <a:xfrm>
            <a:off x="5926348" y="4274388"/>
            <a:ext cx="0" cy="239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B0C92102-6FE4-F344-BD0D-2559D3932FFE}"/>
              </a:ext>
            </a:extLst>
          </p:cNvPr>
          <p:cNvCxnSpPr>
            <a:stCxn id="15" idx="1"/>
            <a:endCxn id="14" idx="3"/>
          </p:cNvCxnSpPr>
          <p:nvPr/>
        </p:nvCxnSpPr>
        <p:spPr>
          <a:xfrm flipH="1">
            <a:off x="3821502" y="4936184"/>
            <a:ext cx="353683" cy="7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05321E2F-51F5-DF40-BB8F-8F268B163DE5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>
            <a:off x="7677510" y="4936184"/>
            <a:ext cx="353683" cy="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70E6ACB8-3D01-2C47-B0F9-9E9DB8A2A7EB}"/>
              </a:ext>
            </a:extLst>
          </p:cNvPr>
          <p:cNvCxnSpPr>
            <a:stCxn id="15" idx="2"/>
            <a:endCxn id="17" idx="0"/>
          </p:cNvCxnSpPr>
          <p:nvPr/>
        </p:nvCxnSpPr>
        <p:spPr>
          <a:xfrm flipH="1">
            <a:off x="5924329" y="5358878"/>
            <a:ext cx="2019" cy="258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8A6CBC8C-22B0-0B48-AB76-0AFB09520374}"/>
              </a:ext>
            </a:extLst>
          </p:cNvPr>
          <p:cNvCxnSpPr>
            <a:stCxn id="17" idx="1"/>
            <a:endCxn id="18" idx="3"/>
          </p:cNvCxnSpPr>
          <p:nvPr/>
        </p:nvCxnSpPr>
        <p:spPr>
          <a:xfrm flipH="1">
            <a:off x="3821502" y="6040069"/>
            <a:ext cx="3516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CE2EEB18-53E7-414B-BFE3-CD7D5328F459}"/>
              </a:ext>
            </a:extLst>
          </p:cNvPr>
          <p:cNvCxnSpPr>
            <a:stCxn id="17" idx="3"/>
            <a:endCxn id="19" idx="1"/>
          </p:cNvCxnSpPr>
          <p:nvPr/>
        </p:nvCxnSpPr>
        <p:spPr>
          <a:xfrm>
            <a:off x="7675491" y="6040069"/>
            <a:ext cx="3557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EF13CAF4-8034-7E44-81D1-916A39F0C4C7}"/>
              </a:ext>
            </a:extLst>
          </p:cNvPr>
          <p:cNvCxnSpPr>
            <a:stCxn id="16" idx="2"/>
            <a:endCxn id="19" idx="0"/>
          </p:cNvCxnSpPr>
          <p:nvPr/>
        </p:nvCxnSpPr>
        <p:spPr>
          <a:xfrm flipH="1">
            <a:off x="9782355" y="5358950"/>
            <a:ext cx="1" cy="258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0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0D388-2721-5C4B-9A0B-185D07533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Грантообразующие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организации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2B8972F-CB3B-C740-974A-67E8A93CE6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42851"/>
              </p:ext>
            </p:extLst>
          </p:nvPr>
        </p:nvGraphicFramePr>
        <p:xfrm>
          <a:off x="345057" y="1414732"/>
          <a:ext cx="11559395" cy="5078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98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1219170">
              <a:buClr>
                <a:srgbClr val="000000"/>
              </a:buClr>
            </a:pPr>
            <a:fld id="{8C45F2E8-60F6-4A01-8397-7DE346D9FD2A}" type="slidenum">
              <a:rPr lang="ru-RU" altLang="ru-RU" kern="0">
                <a:solidFill>
                  <a:srgbClr val="898989"/>
                </a:solidFill>
              </a:rPr>
              <a:pPr defTabSz="1219170">
                <a:buClr>
                  <a:srgbClr val="000000"/>
                </a:buClr>
              </a:pPr>
              <a:t>9</a:t>
            </a:fld>
            <a:endParaRPr lang="ru-RU" altLang="ru-RU" kern="0">
              <a:solidFill>
                <a:srgbClr val="898989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114063"/>
              </p:ext>
            </p:extLst>
          </p:nvPr>
        </p:nvGraphicFramePr>
        <p:xfrm>
          <a:off x="2034370" y="1289936"/>
          <a:ext cx="8629671" cy="50514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69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1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8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032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/>
                          </a:solidFill>
                          <a:effectLst/>
                        </a:rPr>
                        <a:t>Направления Конкурса</a:t>
                      </a:r>
                      <a:endParaRPr lang="ru-RU" sz="1300" b="1" dirty="0">
                        <a:solidFill>
                          <a:schemeClr val="bg2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9120" marR="891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/>
                          </a:solidFill>
                          <a:effectLst/>
                        </a:rPr>
                        <a:t>Номинации </a:t>
                      </a:r>
                      <a:r>
                        <a:rPr lang="ru-RU" sz="1300" dirty="0" smtClean="0">
                          <a:solidFill>
                            <a:schemeClr val="bg2"/>
                          </a:solidFill>
                          <a:effectLst/>
                        </a:rPr>
                        <a:t>конкурса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2"/>
                          </a:solidFill>
                          <a:effectLst/>
                        </a:rPr>
                        <a:t>для </a:t>
                      </a:r>
                      <a:r>
                        <a:rPr lang="ru-RU" sz="1300" dirty="0">
                          <a:solidFill>
                            <a:schemeClr val="bg2"/>
                          </a:solidFill>
                          <a:effectLst/>
                        </a:rPr>
                        <a:t>студентов</a:t>
                      </a:r>
                      <a:endParaRPr lang="ru-RU" sz="1300" b="1" dirty="0">
                        <a:solidFill>
                          <a:schemeClr val="bg2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9120" marR="891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/>
                          </a:solidFill>
                          <a:effectLst/>
                        </a:rPr>
                        <a:t>Номинации конкурса </a:t>
                      </a:r>
                      <a:endParaRPr lang="ru-RU" sz="1300" dirty="0" smtClean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2"/>
                          </a:solidFill>
                          <a:effectLst/>
                        </a:rPr>
                        <a:t>для </a:t>
                      </a:r>
                      <a:r>
                        <a:rPr lang="ru-RU" sz="1300" dirty="0">
                          <a:solidFill>
                            <a:schemeClr val="bg2"/>
                          </a:solidFill>
                          <a:effectLst/>
                        </a:rPr>
                        <a:t>аспирантов и молодых ученых</a:t>
                      </a:r>
                      <a:endParaRPr lang="ru-RU" sz="1300" b="1" dirty="0">
                        <a:solidFill>
                          <a:schemeClr val="bg2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9120" marR="8912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709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/>
                          </a:solidFill>
                          <a:effectLst/>
                        </a:rPr>
                        <a:t>Сельскохозяйственные </a:t>
                      </a:r>
                      <a:endParaRPr lang="ru-RU" sz="1300" dirty="0" smtClean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2"/>
                          </a:solidFill>
                          <a:effectLst/>
                        </a:rPr>
                        <a:t>науки</a:t>
                      </a:r>
                      <a:endParaRPr lang="ru-RU" sz="1300" b="1" dirty="0">
                        <a:solidFill>
                          <a:schemeClr val="bg2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9120" marR="8912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 smtClean="0">
                          <a:solidFill>
                            <a:schemeClr val="bg2"/>
                          </a:solidFill>
                          <a:effectLst/>
                        </a:rPr>
                        <a:t>Агрономия</a:t>
                      </a:r>
                      <a:endParaRPr lang="ru-RU" sz="13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solidFill>
                            <a:schemeClr val="bg2"/>
                          </a:solidFill>
                          <a:effectLst/>
                        </a:rPr>
                        <a:t>Агрохимия </a:t>
                      </a:r>
                      <a:endParaRPr lang="ru-RU" sz="1300" dirty="0" smtClean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solidFill>
                            <a:schemeClr val="bg2"/>
                          </a:solidFill>
                          <a:effectLst/>
                        </a:rPr>
                        <a:t>и </a:t>
                      </a:r>
                      <a:r>
                        <a:rPr lang="ru-RU" sz="1300" dirty="0" err="1" smtClean="0">
                          <a:solidFill>
                            <a:schemeClr val="bg2"/>
                          </a:solidFill>
                          <a:effectLst/>
                        </a:rPr>
                        <a:t>агропочвоведение</a:t>
                      </a:r>
                      <a:endParaRPr lang="ru-RU" sz="1300" dirty="0" smtClean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 smtClean="0">
                          <a:solidFill>
                            <a:schemeClr val="bg2"/>
                          </a:solidFill>
                          <a:effectLst/>
                        </a:rPr>
                        <a:t>Садоводство</a:t>
                      </a:r>
                      <a:endParaRPr lang="ru-RU" sz="1300" i="1" dirty="0">
                        <a:solidFill>
                          <a:schemeClr val="bg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9120" marR="8912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 smtClean="0">
                          <a:solidFill>
                            <a:schemeClr val="bg2"/>
                          </a:solidFill>
                          <a:effectLst/>
                        </a:rPr>
                        <a:t>Сельскохозяйственные науки</a:t>
                      </a:r>
                      <a:endParaRPr lang="ru-RU" sz="1300" i="1" dirty="0">
                        <a:solidFill>
                          <a:schemeClr val="bg2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9120" marR="8912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54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/>
                          </a:solidFill>
                          <a:effectLst/>
                        </a:rPr>
                        <a:t>Экономические науки</a:t>
                      </a:r>
                      <a:endParaRPr lang="ru-RU" sz="1300" b="1" dirty="0">
                        <a:solidFill>
                          <a:schemeClr val="bg2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9120" marR="8912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 smtClean="0">
                          <a:solidFill>
                            <a:schemeClr val="bg2"/>
                          </a:solidFill>
                          <a:effectLst/>
                        </a:rPr>
                        <a:t>Экономика</a:t>
                      </a:r>
                      <a:endParaRPr lang="ru-RU" sz="13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 smtClean="0">
                          <a:solidFill>
                            <a:schemeClr val="bg2"/>
                          </a:solidFill>
                          <a:effectLst/>
                        </a:rPr>
                        <a:t>Менеджмент</a:t>
                      </a:r>
                      <a:endParaRPr lang="ru-RU" sz="1300" i="1" dirty="0">
                        <a:solidFill>
                          <a:schemeClr val="bg2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9120" marR="8912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solidFill>
                            <a:schemeClr val="bg2"/>
                          </a:solidFill>
                          <a:effectLst/>
                        </a:rPr>
                        <a:t>Экономические </a:t>
                      </a:r>
                      <a:r>
                        <a:rPr lang="ru-RU" sz="1300" dirty="0" smtClean="0">
                          <a:solidFill>
                            <a:schemeClr val="bg2"/>
                          </a:solidFill>
                          <a:effectLst/>
                        </a:rPr>
                        <a:t>науки</a:t>
                      </a:r>
                      <a:endParaRPr lang="ru-RU" sz="1300" i="1" dirty="0">
                        <a:solidFill>
                          <a:schemeClr val="bg2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9120" marR="8912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665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/>
                          </a:solidFill>
                          <a:effectLst/>
                        </a:rPr>
                        <a:t>Технические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/>
                          </a:solidFill>
                          <a:effectLst/>
                        </a:rPr>
                        <a:t>науки</a:t>
                      </a:r>
                      <a:endParaRPr lang="ru-RU" sz="1300" b="1" dirty="0">
                        <a:solidFill>
                          <a:schemeClr val="bg2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9120" marR="8912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 err="1" smtClean="0">
                          <a:solidFill>
                            <a:schemeClr val="bg2"/>
                          </a:solidFill>
                          <a:effectLst/>
                        </a:rPr>
                        <a:t>Агроинженерия</a:t>
                      </a:r>
                      <a:endParaRPr lang="ru-RU" sz="13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solidFill>
                            <a:schemeClr val="bg2"/>
                          </a:solidFill>
                          <a:effectLst/>
                        </a:rPr>
                        <a:t>Природообустройство и </a:t>
                      </a:r>
                      <a:r>
                        <a:rPr lang="ru-RU" sz="1300" dirty="0" smtClean="0">
                          <a:solidFill>
                            <a:schemeClr val="bg2"/>
                          </a:solidFill>
                          <a:effectLst/>
                        </a:rPr>
                        <a:t>водопользование</a:t>
                      </a:r>
                      <a:endParaRPr lang="ru-RU" sz="13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solidFill>
                            <a:schemeClr val="bg2"/>
                          </a:solidFill>
                          <a:effectLst/>
                        </a:rPr>
                        <a:t>Технология переработки сельскохозяйственной </a:t>
                      </a:r>
                      <a:r>
                        <a:rPr lang="ru-RU" sz="1300" dirty="0" smtClean="0">
                          <a:solidFill>
                            <a:schemeClr val="bg2"/>
                          </a:solidFill>
                          <a:effectLst/>
                        </a:rPr>
                        <a:t>продукции</a:t>
                      </a:r>
                      <a:endParaRPr lang="ru-RU" sz="1300" i="1" dirty="0">
                        <a:solidFill>
                          <a:schemeClr val="bg2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9120" marR="8912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solidFill>
                            <a:schemeClr val="bg2"/>
                          </a:solidFill>
                          <a:effectLst/>
                        </a:rPr>
                        <a:t>Технические </a:t>
                      </a:r>
                      <a:r>
                        <a:rPr lang="ru-RU" sz="1300" dirty="0" smtClean="0">
                          <a:solidFill>
                            <a:schemeClr val="bg2"/>
                          </a:solidFill>
                          <a:effectLst/>
                        </a:rPr>
                        <a:t>науки</a:t>
                      </a:r>
                      <a:endParaRPr lang="ru-RU" sz="1300" i="1" dirty="0">
                        <a:solidFill>
                          <a:schemeClr val="bg2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9120" marR="8912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032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/>
                          </a:solidFill>
                          <a:effectLst/>
                        </a:rPr>
                        <a:t>Биологические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/>
                          </a:solidFill>
                          <a:effectLst/>
                        </a:rPr>
                        <a:t>науки</a:t>
                      </a:r>
                      <a:endParaRPr lang="ru-RU" sz="1300" b="1" dirty="0">
                        <a:solidFill>
                          <a:schemeClr val="bg2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9120" marR="8912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 smtClean="0">
                          <a:solidFill>
                            <a:schemeClr val="bg2"/>
                          </a:solidFill>
                          <a:effectLst/>
                        </a:rPr>
                        <a:t>Ветеринария</a:t>
                      </a:r>
                      <a:endParaRPr lang="ru-RU" sz="13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 smtClean="0">
                          <a:solidFill>
                            <a:schemeClr val="bg2"/>
                          </a:solidFill>
                          <a:effectLst/>
                        </a:rPr>
                        <a:t>Зоотехния</a:t>
                      </a:r>
                      <a:endParaRPr lang="ru-RU" sz="1300" i="1" dirty="0">
                        <a:solidFill>
                          <a:schemeClr val="bg2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9120" marR="8912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solidFill>
                            <a:schemeClr val="bg2"/>
                          </a:solidFill>
                          <a:effectLst/>
                        </a:rPr>
                        <a:t>Ветеринарные </a:t>
                      </a:r>
                      <a:r>
                        <a:rPr lang="ru-RU" sz="1300" dirty="0" smtClean="0">
                          <a:solidFill>
                            <a:schemeClr val="bg2"/>
                          </a:solidFill>
                          <a:effectLst/>
                        </a:rPr>
                        <a:t>науки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bg2"/>
                          </a:solidFill>
                          <a:effectLst/>
                        </a:rPr>
                        <a:t>Биологические науки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300" i="1" dirty="0">
                        <a:solidFill>
                          <a:schemeClr val="bg2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9120" marR="8912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54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2"/>
                          </a:solidFill>
                          <a:effectLst/>
                        </a:rPr>
                        <a:t>Науки о Земли</a:t>
                      </a:r>
                      <a:endParaRPr lang="ru-RU" sz="1300" b="1" dirty="0">
                        <a:solidFill>
                          <a:schemeClr val="bg2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9120" marR="891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bg2"/>
                          </a:solidFill>
                          <a:effectLst/>
                        </a:rPr>
                        <a:t>Землеустройство и кадастры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300" i="1" dirty="0">
                        <a:solidFill>
                          <a:schemeClr val="bg2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9120" marR="8912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300" i="1" dirty="0">
                        <a:solidFill>
                          <a:schemeClr val="bg2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9120" marR="8912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345" name="Прямоугольник 5"/>
          <p:cNvSpPr>
            <a:spLocks noChangeArrowheads="1"/>
          </p:cNvSpPr>
          <p:nvPr/>
        </p:nvSpPr>
        <p:spPr bwMode="auto">
          <a:xfrm>
            <a:off x="21167" y="169333"/>
            <a:ext cx="12048067" cy="79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ru-RU" altLang="ru-RU" sz="2667" b="1" kern="0" dirty="0">
                <a:solidFill>
                  <a:srgbClr val="4285F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altLang="ru-RU" sz="1867" b="1" kern="0" dirty="0">
                <a:solidFill>
                  <a:srgbClr val="FD5C03"/>
                </a:solidFill>
                <a:latin typeface="Franklin Gothic Book" panose="020B0503020102020204" pitchFamily="34" charset="0"/>
                <a:sym typeface="Arial"/>
              </a:rPr>
              <a:t>Конкурс </a:t>
            </a:r>
            <a:r>
              <a:rPr lang="ru-RU" altLang="ru-RU" sz="1867" b="1" kern="0" dirty="0">
                <a:solidFill>
                  <a:srgbClr val="FD5C03"/>
                </a:solidFill>
                <a:latin typeface="Franklin Gothic Book" panose="020B0503020102020204" pitchFamily="34" charset="0"/>
                <a:sym typeface="Arial"/>
              </a:rPr>
              <a:t>на лучшую научную работу среди студентов, аспирантов и молодых ученых </a:t>
            </a:r>
            <a:endParaRPr lang="ru-RU" altLang="ru-RU" sz="1867" b="1" kern="0" dirty="0">
              <a:solidFill>
                <a:srgbClr val="FD5C03"/>
              </a:solidFill>
              <a:latin typeface="Franklin Gothic Book" panose="020B0503020102020204" pitchFamily="34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ru-RU" altLang="ru-RU" sz="1867" b="1" kern="0" dirty="0">
                <a:solidFill>
                  <a:srgbClr val="FD5C03"/>
                </a:solidFill>
                <a:latin typeface="Franklin Gothic Book" panose="020B0503020102020204" pitchFamily="34" charset="0"/>
                <a:sym typeface="Arial"/>
              </a:rPr>
              <a:t> </a:t>
            </a:r>
            <a:r>
              <a:rPr lang="ru-RU" altLang="ru-RU" sz="1867" b="1" kern="0" dirty="0">
                <a:solidFill>
                  <a:srgbClr val="FD5C03"/>
                </a:solidFill>
                <a:latin typeface="Franklin Gothic Book" panose="020B0503020102020204" pitchFamily="34" charset="0"/>
                <a:sym typeface="Arial"/>
              </a:rPr>
              <a:t>(для участников не старше 28 лет)</a:t>
            </a:r>
          </a:p>
        </p:txBody>
      </p:sp>
      <p:pic>
        <p:nvPicPr>
          <p:cNvPr id="8" name="Picture 2" descr="D:\2017\2 Тур МСХ\Природопользование и водопользование\эмблема конкурс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5" y="3012673"/>
            <a:ext cx="1700896" cy="16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36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477</Words>
  <Application>Microsoft Office PowerPoint</Application>
  <PresentationFormat>Широкоэкранный</PresentationFormat>
  <Paragraphs>130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30" baseType="lpstr">
      <vt:lpstr>Alfa Slab One</vt:lpstr>
      <vt:lpstr>Arial</vt:lpstr>
      <vt:lpstr>Calibri</vt:lpstr>
      <vt:lpstr>Calibri Light</vt:lpstr>
      <vt:lpstr>Franklin Gothic Book</vt:lpstr>
      <vt:lpstr>MV Boli</vt:lpstr>
      <vt:lpstr>Proxima Nova</vt:lpstr>
      <vt:lpstr>Tahoma</vt:lpstr>
      <vt:lpstr>Times New Roman</vt:lpstr>
      <vt:lpstr>Wingdings</vt:lpstr>
      <vt:lpstr>Тема Office</vt:lpstr>
      <vt:lpstr>Gameday</vt:lpstr>
      <vt:lpstr>1_Gameday</vt:lpstr>
      <vt:lpstr>2_Gameday</vt:lpstr>
      <vt:lpstr>3_Gameday</vt:lpstr>
      <vt:lpstr>Участие молодых ученых  в конкурсах и грантах</vt:lpstr>
      <vt:lpstr>Презентация PowerPoint</vt:lpstr>
      <vt:lpstr>Направления использования грантов:</vt:lpstr>
      <vt:lpstr>   Научно-образовательная деятельность студентов, аспирантов и молодых ученых в университете проводится по приоритетным научным направлениям, которые утверждены  Указом Президента Российской Федерации «О мерах по реализации государственной научно-технической политики  в интересах развития    сельского хозяйства»        </vt:lpstr>
      <vt:lpstr>Гранты Президента РФ. Статистика по конкурсу молодых кандидатов наук (2020 год)</vt:lpstr>
      <vt:lpstr>Презентация PowerPoint</vt:lpstr>
      <vt:lpstr>Общий алгоритм подготовки заявки</vt:lpstr>
      <vt:lpstr>Грантообразующие организации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Международная школа молодых ученых аграрных ВУЗов и НИИ  «Научная волна»</vt:lpstr>
      <vt:lpstr>Спасибо Вам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Гранты и конкурсы для аграрных вузов</dc:title>
  <dc:creator>Microsoft Office User</dc:creator>
  <cp:lastModifiedBy>HP 1</cp:lastModifiedBy>
  <cp:revision>35</cp:revision>
  <cp:lastPrinted>2020-04-08T12:52:51Z</cp:lastPrinted>
  <dcterms:created xsi:type="dcterms:W3CDTF">2020-04-02T07:12:59Z</dcterms:created>
  <dcterms:modified xsi:type="dcterms:W3CDTF">2020-04-14T06:40:18Z</dcterms:modified>
</cp:coreProperties>
</file>